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673" r:id="rId3"/>
    <p:sldId id="644" r:id="rId4"/>
    <p:sldId id="662" r:id="rId5"/>
    <p:sldId id="665" r:id="rId6"/>
    <p:sldId id="670" r:id="rId7"/>
    <p:sldId id="669" r:id="rId8"/>
    <p:sldId id="668" r:id="rId9"/>
    <p:sldId id="664" r:id="rId10"/>
    <p:sldId id="667" r:id="rId11"/>
    <p:sldId id="666" r:id="rId12"/>
    <p:sldId id="663" r:id="rId13"/>
    <p:sldId id="657" r:id="rId14"/>
    <p:sldId id="659" r:id="rId15"/>
    <p:sldId id="661" r:id="rId16"/>
    <p:sldId id="660" r:id="rId17"/>
    <p:sldId id="658" r:id="rId18"/>
    <p:sldId id="671" r:id="rId19"/>
    <p:sldId id="672" r:id="rId20"/>
    <p:sldId id="656" r:id="rId21"/>
    <p:sldId id="646" r:id="rId22"/>
    <p:sldId id="655" r:id="rId23"/>
    <p:sldId id="654" r:id="rId24"/>
    <p:sldId id="653" r:id="rId25"/>
    <p:sldId id="649" r:id="rId26"/>
    <p:sldId id="652" r:id="rId27"/>
    <p:sldId id="651" r:id="rId28"/>
    <p:sldId id="650" r:id="rId29"/>
    <p:sldId id="648" r:id="rId30"/>
    <p:sldId id="643" r:id="rId31"/>
    <p:sldId id="64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F4315-1E01-0E4A-B90D-7E4FD2FE07B4}" v="3" dt="2020-09-18T01:29:58.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648"/>
  </p:normalViewPr>
  <p:slideViewPr>
    <p:cSldViewPr snapToGrid="0" snapToObjects="1">
      <p:cViewPr varScale="1">
        <p:scale>
          <a:sx n="112" d="100"/>
          <a:sy n="112"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nak" userId="f48078cb-8d21-4815-8356-e1d83ab785ca" providerId="ADAL" clId="{BF41AC2F-615A-43B0-A4CC-917EF17A7A0D}"/>
    <pc:docChg chg="undo custSel mod addSld delSld modSld">
      <pc:chgData name="Sounak" userId="f48078cb-8d21-4815-8356-e1d83ab785ca" providerId="ADAL" clId="{BF41AC2F-615A-43B0-A4CC-917EF17A7A0D}" dt="2020-09-13T02:52:06.253" v="2946" actId="20577"/>
      <pc:docMkLst>
        <pc:docMk/>
      </pc:docMkLst>
      <pc:sldChg chg="modSp mod">
        <pc:chgData name="Sounak" userId="f48078cb-8d21-4815-8356-e1d83ab785ca" providerId="ADAL" clId="{BF41AC2F-615A-43B0-A4CC-917EF17A7A0D}" dt="2020-09-13T02:06:14.098" v="2420" actId="20577"/>
        <pc:sldMkLst>
          <pc:docMk/>
          <pc:sldMk cId="2197845266" sldId="256"/>
        </pc:sldMkLst>
        <pc:spChg chg="mod">
          <ac:chgData name="Sounak" userId="f48078cb-8d21-4815-8356-e1d83ab785ca" providerId="ADAL" clId="{BF41AC2F-615A-43B0-A4CC-917EF17A7A0D}" dt="2020-09-13T02:06:14.098" v="2420" actId="20577"/>
          <ac:spMkLst>
            <pc:docMk/>
            <pc:sldMk cId="2197845266" sldId="256"/>
            <ac:spMk id="2" creationId="{8B7E5EFC-6C02-3941-ABA5-BED92F72FE01}"/>
          </ac:spMkLst>
        </pc:spChg>
      </pc:sldChg>
      <pc:sldChg chg="modSp mod">
        <pc:chgData name="Sounak" userId="f48078cb-8d21-4815-8356-e1d83ab785ca" providerId="ADAL" clId="{BF41AC2F-615A-43B0-A4CC-917EF17A7A0D}" dt="2020-09-13T02:52:06.253" v="2946" actId="20577"/>
        <pc:sldMkLst>
          <pc:docMk/>
          <pc:sldMk cId="2124167208" sldId="643"/>
        </pc:sldMkLst>
        <pc:spChg chg="mod">
          <ac:chgData name="Sounak" userId="f48078cb-8d21-4815-8356-e1d83ab785ca" providerId="ADAL" clId="{BF41AC2F-615A-43B0-A4CC-917EF17A7A0D}" dt="2020-09-13T02:51:11.559" v="2906" actId="14100"/>
          <ac:spMkLst>
            <pc:docMk/>
            <pc:sldMk cId="2124167208" sldId="643"/>
            <ac:spMk id="2" creationId="{62947D16-195A-244F-8F2E-C81F531CE628}"/>
          </ac:spMkLst>
        </pc:spChg>
        <pc:spChg chg="mod">
          <ac:chgData name="Sounak" userId="f48078cb-8d21-4815-8356-e1d83ab785ca" providerId="ADAL" clId="{BF41AC2F-615A-43B0-A4CC-917EF17A7A0D}" dt="2020-09-13T02:52:06.253" v="2946" actId="20577"/>
          <ac:spMkLst>
            <pc:docMk/>
            <pc:sldMk cId="2124167208" sldId="643"/>
            <ac:spMk id="3" creationId="{3C04499B-4E2F-0742-8782-AA4264BF7A73}"/>
          </ac:spMkLst>
        </pc:spChg>
      </pc:sldChg>
      <pc:sldChg chg="del">
        <pc:chgData name="Sounak" userId="f48078cb-8d21-4815-8356-e1d83ab785ca" providerId="ADAL" clId="{BF41AC2F-615A-43B0-A4CC-917EF17A7A0D}" dt="2020-09-13T02:48:38.599" v="2649" actId="2696"/>
        <pc:sldMkLst>
          <pc:docMk/>
          <pc:sldMk cId="2304718481" sldId="645"/>
        </pc:sldMkLst>
      </pc:sldChg>
      <pc:sldChg chg="modSp mod">
        <pc:chgData name="Sounak" userId="f48078cb-8d21-4815-8356-e1d83ab785ca" providerId="ADAL" clId="{BF41AC2F-615A-43B0-A4CC-917EF17A7A0D}" dt="2020-09-12T23:18:43.085" v="629" actId="27636"/>
        <pc:sldMkLst>
          <pc:docMk/>
          <pc:sldMk cId="1927815179" sldId="646"/>
        </pc:sldMkLst>
        <pc:spChg chg="mod">
          <ac:chgData name="Sounak" userId="f48078cb-8d21-4815-8356-e1d83ab785ca" providerId="ADAL" clId="{BF41AC2F-615A-43B0-A4CC-917EF17A7A0D}" dt="2020-09-12T23:16:24.485" v="583" actId="27636"/>
          <ac:spMkLst>
            <pc:docMk/>
            <pc:sldMk cId="1927815179" sldId="646"/>
            <ac:spMk id="2" creationId="{7C5DBEFA-F849-5B42-9FE1-1FC706F30C38}"/>
          </ac:spMkLst>
        </pc:spChg>
        <pc:spChg chg="mod">
          <ac:chgData name="Sounak" userId="f48078cb-8d21-4815-8356-e1d83ab785ca" providerId="ADAL" clId="{BF41AC2F-615A-43B0-A4CC-917EF17A7A0D}" dt="2020-09-12T23:18:43.085" v="629" actId="27636"/>
          <ac:spMkLst>
            <pc:docMk/>
            <pc:sldMk cId="1927815179" sldId="646"/>
            <ac:spMk id="3" creationId="{19F6A09E-2D0D-A84B-9751-FC63FB41065A}"/>
          </ac:spMkLst>
        </pc:spChg>
      </pc:sldChg>
      <pc:sldChg chg="del">
        <pc:chgData name="Sounak" userId="f48078cb-8d21-4815-8356-e1d83ab785ca" providerId="ADAL" clId="{BF41AC2F-615A-43B0-A4CC-917EF17A7A0D}" dt="2020-09-13T02:48:28.597" v="2648" actId="2696"/>
        <pc:sldMkLst>
          <pc:docMk/>
          <pc:sldMk cId="1725320559" sldId="647"/>
        </pc:sldMkLst>
      </pc:sldChg>
      <pc:sldChg chg="addSp delSp modSp mod setBg">
        <pc:chgData name="Sounak" userId="f48078cb-8d21-4815-8356-e1d83ab785ca" providerId="ADAL" clId="{BF41AC2F-615A-43B0-A4CC-917EF17A7A0D}" dt="2020-09-13T02:48:17.137" v="2647" actId="14100"/>
        <pc:sldMkLst>
          <pc:docMk/>
          <pc:sldMk cId="2306082443" sldId="648"/>
        </pc:sldMkLst>
        <pc:spChg chg="add del mod">
          <ac:chgData name="Sounak" userId="f48078cb-8d21-4815-8356-e1d83ab785ca" providerId="ADAL" clId="{BF41AC2F-615A-43B0-A4CC-917EF17A7A0D}" dt="2020-09-13T02:42:39.929" v="2620" actId="1076"/>
          <ac:spMkLst>
            <pc:docMk/>
            <pc:sldMk cId="2306082443" sldId="648"/>
            <ac:spMk id="2" creationId="{ECD6625A-3CE5-8C4E-B22E-2200FD964B8A}"/>
          </ac:spMkLst>
        </pc:spChg>
        <pc:spChg chg="del">
          <ac:chgData name="Sounak" userId="f48078cb-8d21-4815-8356-e1d83ab785ca" providerId="ADAL" clId="{BF41AC2F-615A-43B0-A4CC-917EF17A7A0D}" dt="2020-09-13T02:40:22.417" v="2583"/>
          <ac:spMkLst>
            <pc:docMk/>
            <pc:sldMk cId="2306082443" sldId="648"/>
            <ac:spMk id="3" creationId="{3FB85692-BE84-654B-B78B-73A606E0E017}"/>
          </ac:spMkLst>
        </pc:spChg>
        <pc:spChg chg="add del mod">
          <ac:chgData name="Sounak" userId="f48078cb-8d21-4815-8356-e1d83ab785ca" providerId="ADAL" clId="{BF41AC2F-615A-43B0-A4CC-917EF17A7A0D}" dt="2020-09-13T02:41:13.073" v="2590"/>
          <ac:spMkLst>
            <pc:docMk/>
            <pc:sldMk cId="2306082443" sldId="648"/>
            <ac:spMk id="6" creationId="{36975B3A-FCBE-496B-87D1-6E546A8A08D2}"/>
          </ac:spMkLst>
        </pc:spChg>
        <pc:spChg chg="add del">
          <ac:chgData name="Sounak" userId="f48078cb-8d21-4815-8356-e1d83ab785ca" providerId="ADAL" clId="{BF41AC2F-615A-43B0-A4CC-917EF17A7A0D}" dt="2020-09-13T02:40:50.749" v="2585" actId="26606"/>
          <ac:spMkLst>
            <pc:docMk/>
            <pc:sldMk cId="2306082443" sldId="648"/>
            <ac:spMk id="9" creationId="{7E475056-B0EB-44BE-8568-61ABEFB2E99D}"/>
          </ac:spMkLst>
        </pc:spChg>
        <pc:spChg chg="add del">
          <ac:chgData name="Sounak" userId="f48078cb-8d21-4815-8356-e1d83ab785ca" providerId="ADAL" clId="{BF41AC2F-615A-43B0-A4CC-917EF17A7A0D}" dt="2020-09-13T02:41:28.760" v="2592" actId="26606"/>
          <ac:spMkLst>
            <pc:docMk/>
            <pc:sldMk cId="2306082443" sldId="648"/>
            <ac:spMk id="12" creationId="{7E475056-B0EB-44BE-8568-61ABEFB2E99D}"/>
          </ac:spMkLst>
        </pc:spChg>
        <pc:spChg chg="add del">
          <ac:chgData name="Sounak" userId="f48078cb-8d21-4815-8356-e1d83ab785ca" providerId="ADAL" clId="{BF41AC2F-615A-43B0-A4CC-917EF17A7A0D}" dt="2020-09-13T02:40:50.749" v="2585" actId="26606"/>
          <ac:spMkLst>
            <pc:docMk/>
            <pc:sldMk cId="2306082443" sldId="648"/>
            <ac:spMk id="13" creationId="{E82ABBDC-7A44-4AE8-A04F-B5495481B9F2}"/>
          </ac:spMkLst>
        </pc:spChg>
        <pc:spChg chg="add del">
          <ac:chgData name="Sounak" userId="f48078cb-8d21-4815-8356-e1d83ab785ca" providerId="ADAL" clId="{BF41AC2F-615A-43B0-A4CC-917EF17A7A0D}" dt="2020-09-13T02:40:59.698" v="2587" actId="26606"/>
          <ac:spMkLst>
            <pc:docMk/>
            <pc:sldMk cId="2306082443" sldId="648"/>
            <ac:spMk id="15" creationId="{FB3516BD-64C7-48EF-A342-9F00D167EE78}"/>
          </ac:spMkLst>
        </pc:spChg>
        <pc:spChg chg="add del">
          <ac:chgData name="Sounak" userId="f48078cb-8d21-4815-8356-e1d83ab785ca" providerId="ADAL" clId="{BF41AC2F-615A-43B0-A4CC-917EF17A7A0D}" dt="2020-09-13T02:41:28.760" v="2592" actId="26606"/>
          <ac:spMkLst>
            <pc:docMk/>
            <pc:sldMk cId="2306082443" sldId="648"/>
            <ac:spMk id="16" creationId="{E82ABBDC-7A44-4AE8-A04F-B5495481B9F2}"/>
          </ac:spMkLst>
        </pc:spChg>
        <pc:spChg chg="add del">
          <ac:chgData name="Sounak" userId="f48078cb-8d21-4815-8356-e1d83ab785ca" providerId="ADAL" clId="{BF41AC2F-615A-43B0-A4CC-917EF17A7A0D}" dt="2020-09-13T02:41:37.289" v="2594" actId="26606"/>
          <ac:spMkLst>
            <pc:docMk/>
            <pc:sldMk cId="2306082443" sldId="648"/>
            <ac:spMk id="18" creationId="{9810FE94-E6DA-45FF-9845-B8337AEFC9C5}"/>
          </ac:spMkLst>
        </pc:spChg>
        <pc:spChg chg="add del">
          <ac:chgData name="Sounak" userId="f48078cb-8d21-4815-8356-e1d83ab785ca" providerId="ADAL" clId="{BF41AC2F-615A-43B0-A4CC-917EF17A7A0D}" dt="2020-09-13T02:41:38.480" v="2596" actId="26606"/>
          <ac:spMkLst>
            <pc:docMk/>
            <pc:sldMk cId="2306082443" sldId="648"/>
            <ac:spMk id="20" creationId="{7E475056-B0EB-44BE-8568-61ABEFB2E99D}"/>
          </ac:spMkLst>
        </pc:spChg>
        <pc:spChg chg="add del">
          <ac:chgData name="Sounak" userId="f48078cb-8d21-4815-8356-e1d83ab785ca" providerId="ADAL" clId="{BF41AC2F-615A-43B0-A4CC-917EF17A7A0D}" dt="2020-09-13T02:41:38.480" v="2596" actId="26606"/>
          <ac:spMkLst>
            <pc:docMk/>
            <pc:sldMk cId="2306082443" sldId="648"/>
            <ac:spMk id="22" creationId="{E82ABBDC-7A44-4AE8-A04F-B5495481B9F2}"/>
          </ac:spMkLst>
        </pc:spChg>
        <pc:spChg chg="add del">
          <ac:chgData name="Sounak" userId="f48078cb-8d21-4815-8356-e1d83ab785ca" providerId="ADAL" clId="{BF41AC2F-615A-43B0-A4CC-917EF17A7A0D}" dt="2020-09-13T02:41:47.755" v="2600" actId="26606"/>
          <ac:spMkLst>
            <pc:docMk/>
            <pc:sldMk cId="2306082443" sldId="648"/>
            <ac:spMk id="25" creationId="{FB3516BD-64C7-48EF-A342-9F00D167EE78}"/>
          </ac:spMkLst>
        </pc:spChg>
        <pc:graphicFrameChg chg="add del mod modGraphic">
          <ac:chgData name="Sounak" userId="f48078cb-8d21-4815-8356-e1d83ab785ca" providerId="ADAL" clId="{BF41AC2F-615A-43B0-A4CC-917EF17A7A0D}" dt="2020-09-13T02:41:09.401" v="2589" actId="478"/>
          <ac:graphicFrameMkLst>
            <pc:docMk/>
            <pc:sldMk cId="2306082443" sldId="648"/>
            <ac:graphicFrameMk id="4" creationId="{FC2ECDE3-F165-497D-B3AB-70B2E610A8D7}"/>
          </ac:graphicFrameMkLst>
        </pc:graphicFrameChg>
        <pc:graphicFrameChg chg="add del mod modGraphic">
          <ac:chgData name="Sounak" userId="f48078cb-8d21-4815-8356-e1d83ab785ca" providerId="ADAL" clId="{BF41AC2F-615A-43B0-A4CC-917EF17A7A0D}" dt="2020-09-13T02:48:17.137" v="2647" actId="14100"/>
          <ac:graphicFrameMkLst>
            <pc:docMk/>
            <pc:sldMk cId="2306082443" sldId="648"/>
            <ac:graphicFrameMk id="7" creationId="{7693B8EA-4EF9-4856-B16E-EB1798D1DBB5}"/>
          </ac:graphicFrameMkLst>
        </pc:graphicFrameChg>
        <pc:graphicFrameChg chg="add del">
          <ac:chgData name="Sounak" userId="f48078cb-8d21-4815-8356-e1d83ab785ca" providerId="ADAL" clId="{BF41AC2F-615A-43B0-A4CC-917EF17A7A0D}" dt="2020-09-13T02:41:37.289" v="2594" actId="26606"/>
          <ac:graphicFrameMkLst>
            <pc:docMk/>
            <pc:sldMk cId="2306082443" sldId="648"/>
            <ac:graphicFrameMk id="10" creationId="{7693B8EA-4EF9-4856-B16E-EB1798D1DBB5}"/>
          </ac:graphicFrameMkLst>
        </pc:graphicFrameChg>
        <pc:graphicFrameChg chg="add del">
          <ac:chgData name="Sounak" userId="f48078cb-8d21-4815-8356-e1d83ab785ca" providerId="ADAL" clId="{BF41AC2F-615A-43B0-A4CC-917EF17A7A0D}" dt="2020-09-13T02:41:38.480" v="2596" actId="26606"/>
          <ac:graphicFrameMkLst>
            <pc:docMk/>
            <pc:sldMk cId="2306082443" sldId="648"/>
            <ac:graphicFrameMk id="23" creationId="{7693B8EA-4EF9-4856-B16E-EB1798D1DBB5}"/>
          </ac:graphicFrameMkLst>
        </pc:graphicFrameChg>
        <pc:graphicFrameChg chg="add del mod modGraphic">
          <ac:chgData name="Sounak" userId="f48078cb-8d21-4815-8356-e1d83ab785ca" providerId="ADAL" clId="{BF41AC2F-615A-43B0-A4CC-917EF17A7A0D}" dt="2020-09-13T02:41:47.755" v="2600" actId="26606"/>
          <ac:graphicFrameMkLst>
            <pc:docMk/>
            <pc:sldMk cId="2306082443" sldId="648"/>
            <ac:graphicFrameMk id="26" creationId="{7693B8EA-4EF9-4856-B16E-EB1798D1DBB5}"/>
          </ac:graphicFrameMkLst>
        </pc:graphicFrameChg>
        <pc:cxnChg chg="add del">
          <ac:chgData name="Sounak" userId="f48078cb-8d21-4815-8356-e1d83ab785ca" providerId="ADAL" clId="{BF41AC2F-615A-43B0-A4CC-917EF17A7A0D}" dt="2020-09-13T02:40:50.749" v="2585" actId="26606"/>
          <ac:cxnSpMkLst>
            <pc:docMk/>
            <pc:sldMk cId="2306082443" sldId="648"/>
            <ac:cxnSpMk id="11" creationId="{F2C8E2EC-73A4-48C2-B4D7-D7726BD908EE}"/>
          </ac:cxnSpMkLst>
        </pc:cxnChg>
        <pc:cxnChg chg="add del">
          <ac:chgData name="Sounak" userId="f48078cb-8d21-4815-8356-e1d83ab785ca" providerId="ADAL" clId="{BF41AC2F-615A-43B0-A4CC-917EF17A7A0D}" dt="2020-09-13T02:41:28.760" v="2592" actId="26606"/>
          <ac:cxnSpMkLst>
            <pc:docMk/>
            <pc:sldMk cId="2306082443" sldId="648"/>
            <ac:cxnSpMk id="14" creationId="{F2C8E2EC-73A4-48C2-B4D7-D7726BD908EE}"/>
          </ac:cxnSpMkLst>
        </pc:cxnChg>
        <pc:cxnChg chg="add del">
          <ac:chgData name="Sounak" userId="f48078cb-8d21-4815-8356-e1d83ab785ca" providerId="ADAL" clId="{BF41AC2F-615A-43B0-A4CC-917EF17A7A0D}" dt="2020-09-13T02:41:38.480" v="2596" actId="26606"/>
          <ac:cxnSpMkLst>
            <pc:docMk/>
            <pc:sldMk cId="2306082443" sldId="648"/>
            <ac:cxnSpMk id="21" creationId="{F2C8E2EC-73A4-48C2-B4D7-D7726BD908EE}"/>
          </ac:cxnSpMkLst>
        </pc:cxnChg>
      </pc:sldChg>
      <pc:sldChg chg="addSp delSp modSp mod">
        <pc:chgData name="Sounak" userId="f48078cb-8d21-4815-8356-e1d83ab785ca" providerId="ADAL" clId="{BF41AC2F-615A-43B0-A4CC-917EF17A7A0D}" dt="2020-09-12T23:54:31.071" v="2117" actId="14100"/>
        <pc:sldMkLst>
          <pc:docMk/>
          <pc:sldMk cId="3003605768" sldId="649"/>
        </pc:sldMkLst>
        <pc:spChg chg="mod">
          <ac:chgData name="Sounak" userId="f48078cb-8d21-4815-8356-e1d83ab785ca" providerId="ADAL" clId="{BF41AC2F-615A-43B0-A4CC-917EF17A7A0D}" dt="2020-09-12T23:54:21.992" v="2114" actId="14100"/>
          <ac:spMkLst>
            <pc:docMk/>
            <pc:sldMk cId="3003605768" sldId="649"/>
            <ac:spMk id="2" creationId="{5B29BEEA-EB8D-2147-8399-B34D2FFDE6D5}"/>
          </ac:spMkLst>
        </pc:spChg>
        <pc:spChg chg="del">
          <ac:chgData name="Sounak" userId="f48078cb-8d21-4815-8356-e1d83ab785ca" providerId="ADAL" clId="{BF41AC2F-615A-43B0-A4CC-917EF17A7A0D}" dt="2020-09-12T23:54:04.498" v="2108" actId="931"/>
          <ac:spMkLst>
            <pc:docMk/>
            <pc:sldMk cId="3003605768" sldId="649"/>
            <ac:spMk id="3" creationId="{40BF7499-2AB8-F342-B846-3C41B5783CB7}"/>
          </ac:spMkLst>
        </pc:spChg>
        <pc:picChg chg="add mod">
          <ac:chgData name="Sounak" userId="f48078cb-8d21-4815-8356-e1d83ab785ca" providerId="ADAL" clId="{BF41AC2F-615A-43B0-A4CC-917EF17A7A0D}" dt="2020-09-12T23:54:31.071" v="2117" actId="14100"/>
          <ac:picMkLst>
            <pc:docMk/>
            <pc:sldMk cId="3003605768" sldId="649"/>
            <ac:picMk id="5" creationId="{C2242207-13DA-4A46-9D15-CFEA716EB7F9}"/>
          </ac:picMkLst>
        </pc:picChg>
      </pc:sldChg>
      <pc:sldChg chg="addSp delSp modSp mod">
        <pc:chgData name="Sounak" userId="f48078cb-8d21-4815-8356-e1d83ab785ca" providerId="ADAL" clId="{BF41AC2F-615A-43B0-A4CC-917EF17A7A0D}" dt="2020-09-13T02:41:03.643" v="2588" actId="14100"/>
        <pc:sldMkLst>
          <pc:docMk/>
          <pc:sldMk cId="3159392072" sldId="650"/>
        </pc:sldMkLst>
        <pc:spChg chg="mod">
          <ac:chgData name="Sounak" userId="f48078cb-8d21-4815-8356-e1d83ab785ca" providerId="ADAL" clId="{BF41AC2F-615A-43B0-A4CC-917EF17A7A0D}" dt="2020-09-13T02:38:40.829" v="2575" actId="14100"/>
          <ac:spMkLst>
            <pc:docMk/>
            <pc:sldMk cId="3159392072" sldId="650"/>
            <ac:spMk id="2" creationId="{8A9B7DD7-0111-5947-B2FB-B1B3D8E38E6A}"/>
          </ac:spMkLst>
        </pc:spChg>
        <pc:spChg chg="del">
          <ac:chgData name="Sounak" userId="f48078cb-8d21-4815-8356-e1d83ab785ca" providerId="ADAL" clId="{BF41AC2F-615A-43B0-A4CC-917EF17A7A0D}" dt="2020-09-13T02:38:32.116" v="2571" actId="931"/>
          <ac:spMkLst>
            <pc:docMk/>
            <pc:sldMk cId="3159392072" sldId="650"/>
            <ac:spMk id="3" creationId="{A3AB5011-3C96-E549-B98B-E01A6C490CF7}"/>
          </ac:spMkLst>
        </pc:spChg>
        <pc:picChg chg="add mod">
          <ac:chgData name="Sounak" userId="f48078cb-8d21-4815-8356-e1d83ab785ca" providerId="ADAL" clId="{BF41AC2F-615A-43B0-A4CC-917EF17A7A0D}" dt="2020-09-13T02:41:03.643" v="2588" actId="14100"/>
          <ac:picMkLst>
            <pc:docMk/>
            <pc:sldMk cId="3159392072" sldId="650"/>
            <ac:picMk id="5" creationId="{18964A4A-EB8A-43A0-8A28-CDE30B1E939B}"/>
          </ac:picMkLst>
        </pc:picChg>
      </pc:sldChg>
      <pc:sldChg chg="addSp modSp mod setBg">
        <pc:chgData name="Sounak" userId="f48078cb-8d21-4815-8356-e1d83ab785ca" providerId="ADAL" clId="{BF41AC2F-615A-43B0-A4CC-917EF17A7A0D}" dt="2020-09-13T02:26:37.489" v="2554" actId="26606"/>
        <pc:sldMkLst>
          <pc:docMk/>
          <pc:sldMk cId="3011660542" sldId="651"/>
        </pc:sldMkLst>
        <pc:spChg chg="mod">
          <ac:chgData name="Sounak" userId="f48078cb-8d21-4815-8356-e1d83ab785ca" providerId="ADAL" clId="{BF41AC2F-615A-43B0-A4CC-917EF17A7A0D}" dt="2020-09-13T02:26:37.489" v="2554" actId="26606"/>
          <ac:spMkLst>
            <pc:docMk/>
            <pc:sldMk cId="3011660542" sldId="651"/>
            <ac:spMk id="2" creationId="{4F775D7E-1598-1A4E-8642-FBCB9D2971AC}"/>
          </ac:spMkLst>
        </pc:spChg>
        <pc:spChg chg="mod">
          <ac:chgData name="Sounak" userId="f48078cb-8d21-4815-8356-e1d83ab785ca" providerId="ADAL" clId="{BF41AC2F-615A-43B0-A4CC-917EF17A7A0D}" dt="2020-09-13T02:26:37.489" v="2554" actId="26606"/>
          <ac:spMkLst>
            <pc:docMk/>
            <pc:sldMk cId="3011660542" sldId="651"/>
            <ac:spMk id="3" creationId="{A48943AF-9409-824D-9E24-9620CEF978F2}"/>
          </ac:spMkLst>
        </pc:spChg>
        <pc:picChg chg="add mod">
          <ac:chgData name="Sounak" userId="f48078cb-8d21-4815-8356-e1d83ab785ca" providerId="ADAL" clId="{BF41AC2F-615A-43B0-A4CC-917EF17A7A0D}" dt="2020-09-13T02:26:37.489" v="2554" actId="26606"/>
          <ac:picMkLst>
            <pc:docMk/>
            <pc:sldMk cId="3011660542" sldId="651"/>
            <ac:picMk id="5" creationId="{770D1DF1-7D87-4E38-B881-345A12ED95B7}"/>
          </ac:picMkLst>
        </pc:picChg>
      </pc:sldChg>
      <pc:sldChg chg="modSp mod">
        <pc:chgData name="Sounak" userId="f48078cb-8d21-4815-8356-e1d83ab785ca" providerId="ADAL" clId="{BF41AC2F-615A-43B0-A4CC-917EF17A7A0D}" dt="2020-09-13T02:19:29.977" v="2496" actId="14100"/>
        <pc:sldMkLst>
          <pc:docMk/>
          <pc:sldMk cId="2070317490" sldId="652"/>
        </pc:sldMkLst>
        <pc:spChg chg="mod">
          <ac:chgData name="Sounak" userId="f48078cb-8d21-4815-8356-e1d83ab785ca" providerId="ADAL" clId="{BF41AC2F-615A-43B0-A4CC-917EF17A7A0D}" dt="2020-09-13T02:18:50.278" v="2492" actId="14100"/>
          <ac:spMkLst>
            <pc:docMk/>
            <pc:sldMk cId="2070317490" sldId="652"/>
            <ac:spMk id="2" creationId="{FEA934F5-C1DB-3B4E-A42D-6ABA0C987B8F}"/>
          </ac:spMkLst>
        </pc:spChg>
        <pc:spChg chg="mod">
          <ac:chgData name="Sounak" userId="f48078cb-8d21-4815-8356-e1d83ab785ca" providerId="ADAL" clId="{BF41AC2F-615A-43B0-A4CC-917EF17A7A0D}" dt="2020-09-13T02:19:29.977" v="2496" actId="14100"/>
          <ac:spMkLst>
            <pc:docMk/>
            <pc:sldMk cId="2070317490" sldId="652"/>
            <ac:spMk id="3" creationId="{2467995C-6A86-AA43-8D61-7D11FA5B91C7}"/>
          </ac:spMkLst>
        </pc:spChg>
      </pc:sldChg>
      <pc:sldChg chg="modSp mod">
        <pc:chgData name="Sounak" userId="f48078cb-8d21-4815-8356-e1d83ab785ca" providerId="ADAL" clId="{BF41AC2F-615A-43B0-A4CC-917EF17A7A0D}" dt="2020-09-12T23:58:48.278" v="2410" actId="20577"/>
        <pc:sldMkLst>
          <pc:docMk/>
          <pc:sldMk cId="2346419749" sldId="653"/>
        </pc:sldMkLst>
        <pc:spChg chg="mod">
          <ac:chgData name="Sounak" userId="f48078cb-8d21-4815-8356-e1d83ab785ca" providerId="ADAL" clId="{BF41AC2F-615A-43B0-A4CC-917EF17A7A0D}" dt="2020-09-12T23:46:23.025" v="1794" actId="20577"/>
          <ac:spMkLst>
            <pc:docMk/>
            <pc:sldMk cId="2346419749" sldId="653"/>
            <ac:spMk id="2" creationId="{EA4C81A1-5691-F248-AC20-BA5174319922}"/>
          </ac:spMkLst>
        </pc:spChg>
        <pc:spChg chg="mod">
          <ac:chgData name="Sounak" userId="f48078cb-8d21-4815-8356-e1d83ab785ca" providerId="ADAL" clId="{BF41AC2F-615A-43B0-A4CC-917EF17A7A0D}" dt="2020-09-12T23:58:48.278" v="2410" actId="20577"/>
          <ac:spMkLst>
            <pc:docMk/>
            <pc:sldMk cId="2346419749" sldId="653"/>
            <ac:spMk id="3" creationId="{E3A40252-D5C5-1A4B-8C00-C1B320D8459E}"/>
          </ac:spMkLst>
        </pc:spChg>
      </pc:sldChg>
      <pc:sldChg chg="modSp mod">
        <pc:chgData name="Sounak" userId="f48078cb-8d21-4815-8356-e1d83ab785ca" providerId="ADAL" clId="{BF41AC2F-615A-43B0-A4CC-917EF17A7A0D}" dt="2020-09-12T23:45:24.711" v="1764" actId="20577"/>
        <pc:sldMkLst>
          <pc:docMk/>
          <pc:sldMk cId="1722726944" sldId="654"/>
        </pc:sldMkLst>
        <pc:spChg chg="mod">
          <ac:chgData name="Sounak" userId="f48078cb-8d21-4815-8356-e1d83ab785ca" providerId="ADAL" clId="{BF41AC2F-615A-43B0-A4CC-917EF17A7A0D}" dt="2020-09-12T23:40:47.426" v="1665" actId="207"/>
          <ac:spMkLst>
            <pc:docMk/>
            <pc:sldMk cId="1722726944" sldId="654"/>
            <ac:spMk id="2" creationId="{5ECDCB4C-A480-794F-AD8E-EAB411A8C99C}"/>
          </ac:spMkLst>
        </pc:spChg>
        <pc:spChg chg="mod">
          <ac:chgData name="Sounak" userId="f48078cb-8d21-4815-8356-e1d83ab785ca" providerId="ADAL" clId="{BF41AC2F-615A-43B0-A4CC-917EF17A7A0D}" dt="2020-09-12T23:45:24.711" v="1764" actId="20577"/>
          <ac:spMkLst>
            <pc:docMk/>
            <pc:sldMk cId="1722726944" sldId="654"/>
            <ac:spMk id="3" creationId="{02003259-20C5-FF40-84A4-294B4B5F55A6}"/>
          </ac:spMkLst>
        </pc:spChg>
      </pc:sldChg>
      <pc:sldChg chg="modSp mod">
        <pc:chgData name="Sounak" userId="f48078cb-8d21-4815-8356-e1d83ab785ca" providerId="ADAL" clId="{BF41AC2F-615A-43B0-A4CC-917EF17A7A0D}" dt="2020-09-12T23:39:37.926" v="1661" actId="20577"/>
        <pc:sldMkLst>
          <pc:docMk/>
          <pc:sldMk cId="4265657226" sldId="655"/>
        </pc:sldMkLst>
        <pc:spChg chg="mod">
          <ac:chgData name="Sounak" userId="f48078cb-8d21-4815-8356-e1d83ab785ca" providerId="ADAL" clId="{BF41AC2F-615A-43B0-A4CC-917EF17A7A0D}" dt="2020-09-12T23:37:39.585" v="1650" actId="1076"/>
          <ac:spMkLst>
            <pc:docMk/>
            <pc:sldMk cId="4265657226" sldId="655"/>
            <ac:spMk id="2" creationId="{225F88F3-8BAC-EF45-B1FD-052BAE0FDF4B}"/>
          </ac:spMkLst>
        </pc:spChg>
        <pc:spChg chg="mod">
          <ac:chgData name="Sounak" userId="f48078cb-8d21-4815-8356-e1d83ab785ca" providerId="ADAL" clId="{BF41AC2F-615A-43B0-A4CC-917EF17A7A0D}" dt="2020-09-12T23:39:37.926" v="1661" actId="20577"/>
          <ac:spMkLst>
            <pc:docMk/>
            <pc:sldMk cId="4265657226" sldId="655"/>
            <ac:spMk id="3" creationId="{7F32D528-F994-6C41-8BC0-F48C44EC198A}"/>
          </ac:spMkLst>
        </pc:spChg>
      </pc:sldChg>
      <pc:sldChg chg="modSp mod">
        <pc:chgData name="Sounak" userId="f48078cb-8d21-4815-8356-e1d83ab785ca" providerId="ADAL" clId="{BF41AC2F-615A-43B0-A4CC-917EF17A7A0D}" dt="2020-09-12T23:18:59.526" v="630" actId="1076"/>
        <pc:sldMkLst>
          <pc:docMk/>
          <pc:sldMk cId="536176105" sldId="656"/>
        </pc:sldMkLst>
        <pc:spChg chg="mod">
          <ac:chgData name="Sounak" userId="f48078cb-8d21-4815-8356-e1d83ab785ca" providerId="ADAL" clId="{BF41AC2F-615A-43B0-A4CC-917EF17A7A0D}" dt="2020-09-12T23:09:57.226" v="348" actId="14100"/>
          <ac:spMkLst>
            <pc:docMk/>
            <pc:sldMk cId="536176105" sldId="656"/>
            <ac:spMk id="2" creationId="{7ED9AFEE-AAA2-3E4A-A7F9-6A3EEE4A3594}"/>
          </ac:spMkLst>
        </pc:spChg>
        <pc:spChg chg="mod">
          <ac:chgData name="Sounak" userId="f48078cb-8d21-4815-8356-e1d83ab785ca" providerId="ADAL" clId="{BF41AC2F-615A-43B0-A4CC-917EF17A7A0D}" dt="2020-09-12T23:18:59.526" v="630" actId="1076"/>
          <ac:spMkLst>
            <pc:docMk/>
            <pc:sldMk cId="536176105" sldId="656"/>
            <ac:spMk id="3" creationId="{C4BD2E67-9C9F-874E-906E-C9DE742C1064}"/>
          </ac:spMkLst>
        </pc:spChg>
      </pc:sldChg>
      <pc:sldChg chg="modSp mod">
        <pc:chgData name="Sounak" userId="f48078cb-8d21-4815-8356-e1d83ab785ca" providerId="ADAL" clId="{BF41AC2F-615A-43B0-A4CC-917EF17A7A0D}" dt="2020-09-12T23:02:58.911" v="340" actId="313"/>
        <pc:sldMkLst>
          <pc:docMk/>
          <pc:sldMk cId="1052487821" sldId="658"/>
        </pc:sldMkLst>
        <pc:spChg chg="mod">
          <ac:chgData name="Sounak" userId="f48078cb-8d21-4815-8356-e1d83ab785ca" providerId="ADAL" clId="{BF41AC2F-615A-43B0-A4CC-917EF17A7A0D}" dt="2020-09-12T23:01:55.651" v="258" actId="14100"/>
          <ac:spMkLst>
            <pc:docMk/>
            <pc:sldMk cId="1052487821" sldId="658"/>
            <ac:spMk id="2" creationId="{939D4073-B3A0-E048-A7A7-185CE2900E87}"/>
          </ac:spMkLst>
        </pc:spChg>
        <pc:spChg chg="mod">
          <ac:chgData name="Sounak" userId="f48078cb-8d21-4815-8356-e1d83ab785ca" providerId="ADAL" clId="{BF41AC2F-615A-43B0-A4CC-917EF17A7A0D}" dt="2020-09-12T23:02:58.911" v="340" actId="313"/>
          <ac:spMkLst>
            <pc:docMk/>
            <pc:sldMk cId="1052487821" sldId="658"/>
            <ac:spMk id="3" creationId="{88F0CDF6-438B-EC46-A81B-68C7DD353F5D}"/>
          </ac:spMkLst>
        </pc:spChg>
      </pc:sldChg>
      <pc:sldChg chg="addSp delSp modSp mod setBg setClrOvrMap">
        <pc:chgData name="Sounak" userId="f48078cb-8d21-4815-8356-e1d83ab785ca" providerId="ADAL" clId="{BF41AC2F-615A-43B0-A4CC-917EF17A7A0D}" dt="2020-09-12T22:53:05.472" v="100" actId="478"/>
        <pc:sldMkLst>
          <pc:docMk/>
          <pc:sldMk cId="2799061252" sldId="659"/>
        </pc:sldMkLst>
        <pc:spChg chg="mod">
          <ac:chgData name="Sounak" userId="f48078cb-8d21-4815-8356-e1d83ab785ca" providerId="ADAL" clId="{BF41AC2F-615A-43B0-A4CC-917EF17A7A0D}" dt="2020-09-12T22:40:24.812" v="43" actId="26606"/>
          <ac:spMkLst>
            <pc:docMk/>
            <pc:sldMk cId="2799061252" sldId="659"/>
            <ac:spMk id="2" creationId="{6D311A0A-62BD-154C-BD5C-98E1E24D9061}"/>
          </ac:spMkLst>
        </pc:spChg>
        <pc:spChg chg="mod">
          <ac:chgData name="Sounak" userId="f48078cb-8d21-4815-8356-e1d83ab785ca" providerId="ADAL" clId="{BF41AC2F-615A-43B0-A4CC-917EF17A7A0D}" dt="2020-09-12T22:43:32.808" v="59"/>
          <ac:spMkLst>
            <pc:docMk/>
            <pc:sldMk cId="2799061252" sldId="659"/>
            <ac:spMk id="3" creationId="{63C8512B-766E-E44B-A510-862BA875777D}"/>
          </ac:spMkLst>
        </pc:spChg>
        <pc:spChg chg="add">
          <ac:chgData name="Sounak" userId="f48078cb-8d21-4815-8356-e1d83ab785ca" providerId="ADAL" clId="{BF41AC2F-615A-43B0-A4CC-917EF17A7A0D}" dt="2020-09-12T22:40:24.812" v="43" actId="26606"/>
          <ac:spMkLst>
            <pc:docMk/>
            <pc:sldMk cId="2799061252" sldId="659"/>
            <ac:spMk id="7" creationId="{0EF8982E-02F0-4D24-85CB-98DEBCC3226A}"/>
          </ac:spMkLst>
        </pc:spChg>
        <pc:spChg chg="add">
          <ac:chgData name="Sounak" userId="f48078cb-8d21-4815-8356-e1d83ab785ca" providerId="ADAL" clId="{BF41AC2F-615A-43B0-A4CC-917EF17A7A0D}" dt="2020-09-12T22:40:24.812" v="43" actId="26606"/>
          <ac:spMkLst>
            <pc:docMk/>
            <pc:sldMk cId="2799061252" sldId="659"/>
            <ac:spMk id="8" creationId="{2CB72970-2D5B-4516-9F76-B1220A77B6AB}"/>
          </ac:spMkLst>
        </pc:spChg>
        <pc:spChg chg="add mod">
          <ac:chgData name="Sounak" userId="f48078cb-8d21-4815-8356-e1d83ab785ca" providerId="ADAL" clId="{BF41AC2F-615A-43B0-A4CC-917EF17A7A0D}" dt="2020-09-12T22:50:43.304" v="82" actId="1076"/>
          <ac:spMkLst>
            <pc:docMk/>
            <pc:sldMk cId="2799061252" sldId="659"/>
            <ac:spMk id="9" creationId="{B20C75C1-464E-4309-B636-87A61144FE23}"/>
          </ac:spMkLst>
        </pc:spChg>
        <pc:spChg chg="add del">
          <ac:chgData name="Sounak" userId="f48078cb-8d21-4815-8356-e1d83ab785ca" providerId="ADAL" clId="{BF41AC2F-615A-43B0-A4CC-917EF17A7A0D}" dt="2020-09-12T22:40:22.508" v="42" actId="26606"/>
          <ac:spMkLst>
            <pc:docMk/>
            <pc:sldMk cId="2799061252" sldId="659"/>
            <ac:spMk id="10" creationId="{F5F28DF4-08D5-4BC4-84A1-C0DCA66F483F}"/>
          </ac:spMkLst>
        </pc:spChg>
        <pc:spChg chg="add del">
          <ac:chgData name="Sounak" userId="f48078cb-8d21-4815-8356-e1d83ab785ca" providerId="ADAL" clId="{BF41AC2F-615A-43B0-A4CC-917EF17A7A0D}" dt="2020-09-12T22:40:22.508" v="42" actId="26606"/>
          <ac:spMkLst>
            <pc:docMk/>
            <pc:sldMk cId="2799061252" sldId="659"/>
            <ac:spMk id="12" creationId="{89AE0452-FADF-4CC9-8A9B-B5393D499F44}"/>
          </ac:spMkLst>
        </pc:spChg>
        <pc:graphicFrameChg chg="add del mod">
          <ac:chgData name="Sounak" userId="f48078cb-8d21-4815-8356-e1d83ab785ca" providerId="ADAL" clId="{BF41AC2F-615A-43B0-A4CC-917EF17A7A0D}" dt="2020-09-12T22:53:05.472" v="100" actId="478"/>
          <ac:graphicFrameMkLst>
            <pc:docMk/>
            <pc:sldMk cId="2799061252" sldId="659"/>
            <ac:graphicFrameMk id="6" creationId="{43628166-BD65-49F6-B5EF-1611F79C2C8C}"/>
          </ac:graphicFrameMkLst>
        </pc:graphicFrameChg>
        <pc:graphicFrameChg chg="add">
          <ac:chgData name="Sounak" userId="f48078cb-8d21-4815-8356-e1d83ab785ca" providerId="ADAL" clId="{BF41AC2F-615A-43B0-A4CC-917EF17A7A0D}" dt="2020-09-12T22:53:00.237" v="99" actId="22"/>
          <ac:graphicFrameMkLst>
            <pc:docMk/>
            <pc:sldMk cId="2799061252" sldId="659"/>
            <ac:graphicFrameMk id="11" creationId="{DBD220EB-4002-4910-90D5-02F98192509A}"/>
          </ac:graphicFrameMkLst>
        </pc:graphicFrameChg>
        <pc:picChg chg="add mod">
          <ac:chgData name="Sounak" userId="f48078cb-8d21-4815-8356-e1d83ab785ca" providerId="ADAL" clId="{BF41AC2F-615A-43B0-A4CC-917EF17A7A0D}" dt="2020-09-12T22:40:24.812" v="43" actId="26606"/>
          <ac:picMkLst>
            <pc:docMk/>
            <pc:sldMk cId="2799061252" sldId="659"/>
            <ac:picMk id="5" creationId="{B67D8DE5-2BF5-4BAB-8EC9-F9002FCC4A99}"/>
          </ac:picMkLst>
        </pc:picChg>
      </pc:sldChg>
      <pc:sldChg chg="addSp delSp modSp mod setBg setClrOvrMap">
        <pc:chgData name="Sounak" userId="f48078cb-8d21-4815-8356-e1d83ab785ca" providerId="ADAL" clId="{BF41AC2F-615A-43B0-A4CC-917EF17A7A0D}" dt="2020-09-12T22:52:50.529" v="98" actId="478"/>
        <pc:sldMkLst>
          <pc:docMk/>
          <pc:sldMk cId="2215879891" sldId="660"/>
        </pc:sldMkLst>
        <pc:spChg chg="mod">
          <ac:chgData name="Sounak" userId="f48078cb-8d21-4815-8356-e1d83ab785ca" providerId="ADAL" clId="{BF41AC2F-615A-43B0-A4CC-917EF17A7A0D}" dt="2020-09-12T22:45:55.707" v="72" actId="26606"/>
          <ac:spMkLst>
            <pc:docMk/>
            <pc:sldMk cId="2215879891" sldId="660"/>
            <ac:spMk id="2" creationId="{E6713CE2-B1A0-4149-A9C1-60A94E24FDF3}"/>
          </ac:spMkLst>
        </pc:spChg>
        <pc:spChg chg="mod">
          <ac:chgData name="Sounak" userId="f48078cb-8d21-4815-8356-e1d83ab785ca" providerId="ADAL" clId="{BF41AC2F-615A-43B0-A4CC-917EF17A7A0D}" dt="2020-09-12T22:47:37.054" v="80" actId="27636"/>
          <ac:spMkLst>
            <pc:docMk/>
            <pc:sldMk cId="2215879891" sldId="660"/>
            <ac:spMk id="3" creationId="{59516B94-F271-AC4F-8DD0-5E555C2155A9}"/>
          </ac:spMkLst>
        </pc:spChg>
        <pc:spChg chg="add mod">
          <ac:chgData name="Sounak" userId="f48078cb-8d21-4815-8356-e1d83ab785ca" providerId="ADAL" clId="{BF41AC2F-615A-43B0-A4CC-917EF17A7A0D}" dt="2020-09-12T22:50:55.589" v="84"/>
          <ac:spMkLst>
            <pc:docMk/>
            <pc:sldMk cId="2215879891" sldId="660"/>
            <ac:spMk id="7" creationId="{D4529829-C221-47A6-9DC3-16100D3E0CE6}"/>
          </ac:spMkLst>
        </pc:spChg>
        <pc:spChg chg="add">
          <ac:chgData name="Sounak" userId="f48078cb-8d21-4815-8356-e1d83ab785ca" providerId="ADAL" clId="{BF41AC2F-615A-43B0-A4CC-917EF17A7A0D}" dt="2020-09-12T22:45:55.707" v="72" actId="26606"/>
          <ac:spMkLst>
            <pc:docMk/>
            <pc:sldMk cId="2215879891" sldId="660"/>
            <ac:spMk id="10" creationId="{0EF8982E-02F0-4D24-85CB-98DEBCC3226A}"/>
          </ac:spMkLst>
        </pc:spChg>
        <pc:spChg chg="add">
          <ac:chgData name="Sounak" userId="f48078cb-8d21-4815-8356-e1d83ab785ca" providerId="ADAL" clId="{BF41AC2F-615A-43B0-A4CC-917EF17A7A0D}" dt="2020-09-12T22:45:55.707" v="72" actId="26606"/>
          <ac:spMkLst>
            <pc:docMk/>
            <pc:sldMk cId="2215879891" sldId="660"/>
            <ac:spMk id="12" creationId="{2CB72970-2D5B-4516-9F76-B1220A77B6AB}"/>
          </ac:spMkLst>
        </pc:spChg>
        <pc:graphicFrameChg chg="add del mod">
          <ac:chgData name="Sounak" userId="f48078cb-8d21-4815-8356-e1d83ab785ca" providerId="ADAL" clId="{BF41AC2F-615A-43B0-A4CC-917EF17A7A0D}" dt="2020-09-12T22:52:50.529" v="98" actId="478"/>
          <ac:graphicFrameMkLst>
            <pc:docMk/>
            <pc:sldMk cId="2215879891" sldId="660"/>
            <ac:graphicFrameMk id="6" creationId="{8E7A2738-E13E-4656-BF85-D96348FE334B}"/>
          </ac:graphicFrameMkLst>
        </pc:graphicFrameChg>
        <pc:graphicFrameChg chg="add">
          <ac:chgData name="Sounak" userId="f48078cb-8d21-4815-8356-e1d83ab785ca" providerId="ADAL" clId="{BF41AC2F-615A-43B0-A4CC-917EF17A7A0D}" dt="2020-09-12T22:52:46.113" v="97" actId="22"/>
          <ac:graphicFrameMkLst>
            <pc:docMk/>
            <pc:sldMk cId="2215879891" sldId="660"/>
            <ac:graphicFrameMk id="8" creationId="{6B8BFB32-8AD8-4F40-B5B9-49BD30EA1D92}"/>
          </ac:graphicFrameMkLst>
        </pc:graphicFrameChg>
        <pc:picChg chg="add mod">
          <ac:chgData name="Sounak" userId="f48078cb-8d21-4815-8356-e1d83ab785ca" providerId="ADAL" clId="{BF41AC2F-615A-43B0-A4CC-917EF17A7A0D}" dt="2020-09-12T22:45:55.707" v="72" actId="26606"/>
          <ac:picMkLst>
            <pc:docMk/>
            <pc:sldMk cId="2215879891" sldId="660"/>
            <ac:picMk id="5" creationId="{B553602F-DE1A-4C67-9466-AA93F175028C}"/>
          </ac:picMkLst>
        </pc:picChg>
      </pc:sldChg>
      <pc:sldChg chg="addSp delSp modSp mod setBg setClrOvrMap">
        <pc:chgData name="Sounak" userId="f48078cb-8d21-4815-8356-e1d83ab785ca" providerId="ADAL" clId="{BF41AC2F-615A-43B0-A4CC-917EF17A7A0D}" dt="2020-09-12T22:52:30.906" v="96" actId="1076"/>
        <pc:sldMkLst>
          <pc:docMk/>
          <pc:sldMk cId="4097246234" sldId="661"/>
        </pc:sldMkLst>
        <pc:spChg chg="mod">
          <ac:chgData name="Sounak" userId="f48078cb-8d21-4815-8356-e1d83ab785ca" providerId="ADAL" clId="{BF41AC2F-615A-43B0-A4CC-917EF17A7A0D}" dt="2020-09-12T22:44:05.415" v="63" actId="26606"/>
          <ac:spMkLst>
            <pc:docMk/>
            <pc:sldMk cId="4097246234" sldId="661"/>
            <ac:spMk id="2" creationId="{768A0259-1579-C840-8719-61003083003A}"/>
          </ac:spMkLst>
        </pc:spChg>
        <pc:spChg chg="mod">
          <ac:chgData name="Sounak" userId="f48078cb-8d21-4815-8356-e1d83ab785ca" providerId="ADAL" clId="{BF41AC2F-615A-43B0-A4CC-917EF17A7A0D}" dt="2020-09-12T22:46:33.829" v="76" actId="255"/>
          <ac:spMkLst>
            <pc:docMk/>
            <pc:sldMk cId="4097246234" sldId="661"/>
            <ac:spMk id="3" creationId="{E476D1C9-C4DC-6947-97E0-6847C5D12164}"/>
          </ac:spMkLst>
        </pc:spChg>
        <pc:spChg chg="add mod">
          <ac:chgData name="Sounak" userId="f48078cb-8d21-4815-8356-e1d83ab785ca" providerId="ADAL" clId="{BF41AC2F-615A-43B0-A4CC-917EF17A7A0D}" dt="2020-09-12T22:50:50.442" v="83"/>
          <ac:spMkLst>
            <pc:docMk/>
            <pc:sldMk cId="4097246234" sldId="661"/>
            <ac:spMk id="7" creationId="{7AACFFCF-506A-44A9-9006-4502B551B75D}"/>
          </ac:spMkLst>
        </pc:spChg>
        <pc:spChg chg="add del">
          <ac:chgData name="Sounak" userId="f48078cb-8d21-4815-8356-e1d83ab785ca" providerId="ADAL" clId="{BF41AC2F-615A-43B0-A4CC-917EF17A7A0D}" dt="2020-09-12T22:44:05.415" v="63" actId="26606"/>
          <ac:spMkLst>
            <pc:docMk/>
            <pc:sldMk cId="4097246234" sldId="661"/>
            <ac:spMk id="10" creationId="{D8775025-7ECB-4458-BBCE-0F67B8B23515}"/>
          </ac:spMkLst>
        </pc:spChg>
        <pc:spChg chg="add del">
          <ac:chgData name="Sounak" userId="f48078cb-8d21-4815-8356-e1d83ab785ca" providerId="ADAL" clId="{BF41AC2F-615A-43B0-A4CC-917EF17A7A0D}" dt="2020-09-12T22:44:05.415" v="63" actId="26606"/>
          <ac:spMkLst>
            <pc:docMk/>
            <pc:sldMk cId="4097246234" sldId="661"/>
            <ac:spMk id="12" creationId="{DC1507B9-61AE-4D79-BA04-EF381B54EB79}"/>
          </ac:spMkLst>
        </pc:spChg>
        <pc:spChg chg="add">
          <ac:chgData name="Sounak" userId="f48078cb-8d21-4815-8356-e1d83ab785ca" providerId="ADAL" clId="{BF41AC2F-615A-43B0-A4CC-917EF17A7A0D}" dt="2020-09-12T22:44:05.415" v="63" actId="26606"/>
          <ac:spMkLst>
            <pc:docMk/>
            <pc:sldMk cId="4097246234" sldId="661"/>
            <ac:spMk id="17" creationId="{0EF8982E-02F0-4D24-85CB-98DEBCC3226A}"/>
          </ac:spMkLst>
        </pc:spChg>
        <pc:spChg chg="add">
          <ac:chgData name="Sounak" userId="f48078cb-8d21-4815-8356-e1d83ab785ca" providerId="ADAL" clId="{BF41AC2F-615A-43B0-A4CC-917EF17A7A0D}" dt="2020-09-12T22:44:05.415" v="63" actId="26606"/>
          <ac:spMkLst>
            <pc:docMk/>
            <pc:sldMk cId="4097246234" sldId="661"/>
            <ac:spMk id="19" creationId="{2CB72970-2D5B-4516-9F76-B1220A77B6AB}"/>
          </ac:spMkLst>
        </pc:spChg>
        <pc:graphicFrameChg chg="add mod modGraphic">
          <ac:chgData name="Sounak" userId="f48078cb-8d21-4815-8356-e1d83ab785ca" providerId="ADAL" clId="{BF41AC2F-615A-43B0-A4CC-917EF17A7A0D}" dt="2020-09-12T22:52:30.906" v="96" actId="1076"/>
          <ac:graphicFrameMkLst>
            <pc:docMk/>
            <pc:sldMk cId="4097246234" sldId="661"/>
            <ac:graphicFrameMk id="6" creationId="{592E8D40-D6EF-4D18-B41D-D0DAF87626ED}"/>
          </ac:graphicFrameMkLst>
        </pc:graphicFrameChg>
        <pc:picChg chg="add mod">
          <ac:chgData name="Sounak" userId="f48078cb-8d21-4815-8356-e1d83ab785ca" providerId="ADAL" clId="{BF41AC2F-615A-43B0-A4CC-917EF17A7A0D}" dt="2020-09-12T22:44:05.415" v="63" actId="26606"/>
          <ac:picMkLst>
            <pc:docMk/>
            <pc:sldMk cId="4097246234" sldId="661"/>
            <ac:picMk id="5" creationId="{C9B28ED8-F788-45D0-B25B-DC38E7DB1F38}"/>
          </ac:picMkLst>
        </pc:picChg>
      </pc:sldChg>
      <pc:sldChg chg="modSp new mod">
        <pc:chgData name="Sounak" userId="f48078cb-8d21-4815-8356-e1d83ab785ca" providerId="ADAL" clId="{BF41AC2F-615A-43B0-A4CC-917EF17A7A0D}" dt="2020-09-12T23:26:31.026" v="1211" actId="14100"/>
        <pc:sldMkLst>
          <pc:docMk/>
          <pc:sldMk cId="655353343" sldId="671"/>
        </pc:sldMkLst>
        <pc:spChg chg="mod">
          <ac:chgData name="Sounak" userId="f48078cb-8d21-4815-8356-e1d83ab785ca" providerId="ADAL" clId="{BF41AC2F-615A-43B0-A4CC-917EF17A7A0D}" dt="2020-09-12T23:25:29.711" v="1209" actId="1076"/>
          <ac:spMkLst>
            <pc:docMk/>
            <pc:sldMk cId="655353343" sldId="671"/>
            <ac:spMk id="2" creationId="{2A84F9CA-A427-4FB5-995E-65C179227729}"/>
          </ac:spMkLst>
        </pc:spChg>
        <pc:spChg chg="mod">
          <ac:chgData name="Sounak" userId="f48078cb-8d21-4815-8356-e1d83ab785ca" providerId="ADAL" clId="{BF41AC2F-615A-43B0-A4CC-917EF17A7A0D}" dt="2020-09-12T23:26:31.026" v="1211" actId="14100"/>
          <ac:spMkLst>
            <pc:docMk/>
            <pc:sldMk cId="655353343" sldId="671"/>
            <ac:spMk id="3" creationId="{92D35B67-7D3F-476E-9EB9-6E8EBB5F58D6}"/>
          </ac:spMkLst>
        </pc:spChg>
      </pc:sldChg>
      <pc:sldChg chg="modSp add mod">
        <pc:chgData name="Sounak" userId="f48078cb-8d21-4815-8356-e1d83ab785ca" providerId="ADAL" clId="{BF41AC2F-615A-43B0-A4CC-917EF17A7A0D}" dt="2020-09-12T23:34:33.388" v="1608" actId="5793"/>
        <pc:sldMkLst>
          <pc:docMk/>
          <pc:sldMk cId="4178679275" sldId="672"/>
        </pc:sldMkLst>
        <pc:spChg chg="mod">
          <ac:chgData name="Sounak" userId="f48078cb-8d21-4815-8356-e1d83ab785ca" providerId="ADAL" clId="{BF41AC2F-615A-43B0-A4CC-917EF17A7A0D}" dt="2020-09-12T23:27:24.324" v="1264" actId="14100"/>
          <ac:spMkLst>
            <pc:docMk/>
            <pc:sldMk cId="4178679275" sldId="672"/>
            <ac:spMk id="2" creationId="{2A84F9CA-A427-4FB5-995E-65C179227729}"/>
          </ac:spMkLst>
        </pc:spChg>
        <pc:spChg chg="mod">
          <ac:chgData name="Sounak" userId="f48078cb-8d21-4815-8356-e1d83ab785ca" providerId="ADAL" clId="{BF41AC2F-615A-43B0-A4CC-917EF17A7A0D}" dt="2020-09-12T23:34:33.388" v="1608" actId="5793"/>
          <ac:spMkLst>
            <pc:docMk/>
            <pc:sldMk cId="4178679275" sldId="672"/>
            <ac:spMk id="3" creationId="{92D35B67-7D3F-476E-9EB9-6E8EBB5F58D6}"/>
          </ac:spMkLst>
        </pc:spChg>
      </pc:sldChg>
    </pc:docChg>
  </pc:docChgLst>
  <pc:docChgLst>
    <pc:chgData name="Chakraborty, Sounak" userId="f48078cb-8d21-4815-8356-e1d83ab785ca" providerId="ADAL" clId="{E3BF4315-1E01-0E4A-B90D-7E4FD2FE07B4}"/>
    <pc:docChg chg="custSel addSld delSld modSld">
      <pc:chgData name="Chakraborty, Sounak" userId="f48078cb-8d21-4815-8356-e1d83ab785ca" providerId="ADAL" clId="{E3BF4315-1E01-0E4A-B90D-7E4FD2FE07B4}" dt="2020-09-18T01:42:06.678" v="59" actId="20577"/>
      <pc:docMkLst>
        <pc:docMk/>
      </pc:docMkLst>
      <pc:sldChg chg="addSp delSp modSp">
        <pc:chgData name="Chakraborty, Sounak" userId="f48078cb-8d21-4815-8356-e1d83ab785ca" providerId="ADAL" clId="{E3BF4315-1E01-0E4A-B90D-7E4FD2FE07B4}" dt="2020-09-18T01:29:48.461" v="3"/>
        <pc:sldMkLst>
          <pc:docMk/>
          <pc:sldMk cId="2197845266" sldId="256"/>
        </pc:sldMkLst>
        <pc:spChg chg="add del mod">
          <ac:chgData name="Chakraborty, Sounak" userId="f48078cb-8d21-4815-8356-e1d83ab785ca" providerId="ADAL" clId="{E3BF4315-1E01-0E4A-B90D-7E4FD2FE07B4}" dt="2020-09-18T01:29:48.461" v="3"/>
          <ac:spMkLst>
            <pc:docMk/>
            <pc:sldMk cId="2197845266" sldId="256"/>
            <ac:spMk id="6" creationId="{ADE159AB-D072-BF4F-8FB7-42FE8AB99FE0}"/>
          </ac:spMkLst>
        </pc:spChg>
      </pc:sldChg>
      <pc:sldChg chg="del">
        <pc:chgData name="Chakraborty, Sounak" userId="f48078cb-8d21-4815-8356-e1d83ab785ca" providerId="ADAL" clId="{E3BF4315-1E01-0E4A-B90D-7E4FD2FE07B4}" dt="2020-09-18T01:28:46.031" v="0" actId="2696"/>
        <pc:sldMkLst>
          <pc:docMk/>
          <pc:sldMk cId="3703930958" sldId="642"/>
        </pc:sldMkLst>
      </pc:sldChg>
      <pc:sldChg chg="modSp mod">
        <pc:chgData name="Chakraborty, Sounak" userId="f48078cb-8d21-4815-8356-e1d83ab785ca" providerId="ADAL" clId="{E3BF4315-1E01-0E4A-B90D-7E4FD2FE07B4}" dt="2020-09-18T01:29:11.835" v="1" actId="20577"/>
        <pc:sldMkLst>
          <pc:docMk/>
          <pc:sldMk cId="2124167208" sldId="643"/>
        </pc:sldMkLst>
        <pc:spChg chg="mod">
          <ac:chgData name="Chakraborty, Sounak" userId="f48078cb-8d21-4815-8356-e1d83ab785ca" providerId="ADAL" clId="{E3BF4315-1E01-0E4A-B90D-7E4FD2FE07B4}" dt="2020-09-18T01:29:11.835" v="1" actId="20577"/>
          <ac:spMkLst>
            <pc:docMk/>
            <pc:sldMk cId="2124167208" sldId="643"/>
            <ac:spMk id="3" creationId="{3C04499B-4E2F-0742-8782-AA4264BF7A73}"/>
          </ac:spMkLst>
        </pc:spChg>
      </pc:sldChg>
      <pc:sldChg chg="modSp mod">
        <pc:chgData name="Chakraborty, Sounak" userId="f48078cb-8d21-4815-8356-e1d83ab785ca" providerId="ADAL" clId="{E3BF4315-1E01-0E4A-B90D-7E4FD2FE07B4}" dt="2020-09-18T01:42:06.678" v="59" actId="20577"/>
        <pc:sldMkLst>
          <pc:docMk/>
          <pc:sldMk cId="2346419749" sldId="653"/>
        </pc:sldMkLst>
        <pc:spChg chg="mod">
          <ac:chgData name="Chakraborty, Sounak" userId="f48078cb-8d21-4815-8356-e1d83ab785ca" providerId="ADAL" clId="{E3BF4315-1E01-0E4A-B90D-7E4FD2FE07B4}" dt="2020-09-18T01:42:06.678" v="59" actId="20577"/>
          <ac:spMkLst>
            <pc:docMk/>
            <pc:sldMk cId="2346419749" sldId="653"/>
            <ac:spMk id="3" creationId="{E3A40252-D5C5-1A4B-8C00-C1B320D8459E}"/>
          </ac:spMkLst>
        </pc:spChg>
      </pc:sldChg>
      <pc:sldChg chg="modSp mod">
        <pc:chgData name="Chakraborty, Sounak" userId="f48078cb-8d21-4815-8356-e1d83ab785ca" providerId="ADAL" clId="{E3BF4315-1E01-0E4A-B90D-7E4FD2FE07B4}" dt="2020-09-18T01:41:23.118" v="42" actId="115"/>
        <pc:sldMkLst>
          <pc:docMk/>
          <pc:sldMk cId="1722726944" sldId="654"/>
        </pc:sldMkLst>
        <pc:spChg chg="mod">
          <ac:chgData name="Chakraborty, Sounak" userId="f48078cb-8d21-4815-8356-e1d83ab785ca" providerId="ADAL" clId="{E3BF4315-1E01-0E4A-B90D-7E4FD2FE07B4}" dt="2020-09-18T01:41:23.118" v="42" actId="115"/>
          <ac:spMkLst>
            <pc:docMk/>
            <pc:sldMk cId="1722726944" sldId="654"/>
            <ac:spMk id="3" creationId="{02003259-20C5-FF40-84A4-294B4B5F55A6}"/>
          </ac:spMkLst>
        </pc:spChg>
      </pc:sldChg>
      <pc:sldChg chg="modSp mod">
        <pc:chgData name="Chakraborty, Sounak" userId="f48078cb-8d21-4815-8356-e1d83ab785ca" providerId="ADAL" clId="{E3BF4315-1E01-0E4A-B90D-7E4FD2FE07B4}" dt="2020-09-18T01:35:48.896" v="40" actId="20577"/>
        <pc:sldMkLst>
          <pc:docMk/>
          <pc:sldMk cId="536176105" sldId="656"/>
        </pc:sldMkLst>
        <pc:spChg chg="mod">
          <ac:chgData name="Chakraborty, Sounak" userId="f48078cb-8d21-4815-8356-e1d83ab785ca" providerId="ADAL" clId="{E3BF4315-1E01-0E4A-B90D-7E4FD2FE07B4}" dt="2020-09-18T01:35:48.896" v="40" actId="20577"/>
          <ac:spMkLst>
            <pc:docMk/>
            <pc:sldMk cId="536176105" sldId="656"/>
            <ac:spMk id="3" creationId="{C4BD2E67-9C9F-874E-906E-C9DE742C1064}"/>
          </ac:spMkLst>
        </pc:spChg>
      </pc:sldChg>
      <pc:sldChg chg="modSp mod">
        <pc:chgData name="Chakraborty, Sounak" userId="f48078cb-8d21-4815-8356-e1d83ab785ca" providerId="ADAL" clId="{E3BF4315-1E01-0E4A-B90D-7E4FD2FE07B4}" dt="2020-09-18T01:34:26.073" v="15" actId="2711"/>
        <pc:sldMkLst>
          <pc:docMk/>
          <pc:sldMk cId="1052487821" sldId="658"/>
        </pc:sldMkLst>
        <pc:spChg chg="mod">
          <ac:chgData name="Chakraborty, Sounak" userId="f48078cb-8d21-4815-8356-e1d83ab785ca" providerId="ADAL" clId="{E3BF4315-1E01-0E4A-B90D-7E4FD2FE07B4}" dt="2020-09-18T01:34:26.073" v="15" actId="2711"/>
          <ac:spMkLst>
            <pc:docMk/>
            <pc:sldMk cId="1052487821" sldId="658"/>
            <ac:spMk id="3" creationId="{88F0CDF6-438B-EC46-A81B-68C7DD353F5D}"/>
          </ac:spMkLst>
        </pc:spChg>
      </pc:sldChg>
      <pc:sldChg chg="modSp mod">
        <pc:chgData name="Chakraborty, Sounak" userId="f48078cb-8d21-4815-8356-e1d83ab785ca" providerId="ADAL" clId="{E3BF4315-1E01-0E4A-B90D-7E4FD2FE07B4}" dt="2020-09-18T01:33:08.360" v="14" actId="14100"/>
        <pc:sldMkLst>
          <pc:docMk/>
          <pc:sldMk cId="379935952" sldId="663"/>
        </pc:sldMkLst>
        <pc:spChg chg="mod">
          <ac:chgData name="Chakraborty, Sounak" userId="f48078cb-8d21-4815-8356-e1d83ab785ca" providerId="ADAL" clId="{E3BF4315-1E01-0E4A-B90D-7E4FD2FE07B4}" dt="2020-09-18T01:33:08.360" v="14" actId="14100"/>
          <ac:spMkLst>
            <pc:docMk/>
            <pc:sldMk cId="379935952" sldId="663"/>
            <ac:spMk id="3" creationId="{0535A644-1E65-C646-8AB1-22B5E8003DB1}"/>
          </ac:spMkLst>
        </pc:spChg>
      </pc:sldChg>
      <pc:sldChg chg="modSp mod">
        <pc:chgData name="Chakraborty, Sounak" userId="f48078cb-8d21-4815-8356-e1d83ab785ca" providerId="ADAL" clId="{E3BF4315-1E01-0E4A-B90D-7E4FD2FE07B4}" dt="2020-09-18T01:35:05.921" v="39" actId="20577"/>
        <pc:sldMkLst>
          <pc:docMk/>
          <pc:sldMk cId="655353343" sldId="671"/>
        </pc:sldMkLst>
        <pc:spChg chg="mod">
          <ac:chgData name="Chakraborty, Sounak" userId="f48078cb-8d21-4815-8356-e1d83ab785ca" providerId="ADAL" clId="{E3BF4315-1E01-0E4A-B90D-7E4FD2FE07B4}" dt="2020-09-18T01:35:05.921" v="39" actId="20577"/>
          <ac:spMkLst>
            <pc:docMk/>
            <pc:sldMk cId="655353343" sldId="671"/>
            <ac:spMk id="3" creationId="{92D35B67-7D3F-476E-9EB9-6E8EBB5F58D6}"/>
          </ac:spMkLst>
        </pc:spChg>
      </pc:sldChg>
      <pc:sldChg chg="modSp add mod">
        <pc:chgData name="Chakraborty, Sounak" userId="f48078cb-8d21-4815-8356-e1d83ab785ca" providerId="ADAL" clId="{E3BF4315-1E01-0E4A-B90D-7E4FD2FE07B4}" dt="2020-09-18T01:30:13.237" v="11" actId="20577"/>
        <pc:sldMkLst>
          <pc:docMk/>
          <pc:sldMk cId="3522751421" sldId="673"/>
        </pc:sldMkLst>
        <pc:spChg chg="mod">
          <ac:chgData name="Chakraborty, Sounak" userId="f48078cb-8d21-4815-8356-e1d83ab785ca" providerId="ADAL" clId="{E3BF4315-1E01-0E4A-B90D-7E4FD2FE07B4}" dt="2020-09-18T01:30:13.237" v="11" actId="20577"/>
          <ac:spMkLst>
            <pc:docMk/>
            <pc:sldMk cId="3522751421" sldId="673"/>
            <ac:spMk id="2" creationId="{62947D16-195A-244F-8F2E-C81F531CE62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A1743F1-A187-42A3-91D9-10EABD3641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7F926B1-623B-4338-9F15-FA21C88234A7}">
      <dgm:prSet/>
      <dgm:spPr/>
      <dgm:t>
        <a:bodyPr/>
        <a:lstStyle/>
        <a:p>
          <a:r>
            <a:rPr lang="en-US" dirty="0"/>
            <a:t>Cloud computing is the delivery of on-demand computing services typically over the internet </a:t>
          </a:r>
        </a:p>
      </dgm:t>
    </dgm:pt>
    <dgm:pt modelId="{CA7FC2AF-80E0-4801-AC81-B6D9A1B64496}" type="parTrans" cxnId="{A91B7FA8-B868-4A66-974F-100A483A4A15}">
      <dgm:prSet/>
      <dgm:spPr/>
      <dgm:t>
        <a:bodyPr/>
        <a:lstStyle/>
        <a:p>
          <a:endParaRPr lang="en-US"/>
        </a:p>
      </dgm:t>
    </dgm:pt>
    <dgm:pt modelId="{83B94650-A36A-43BF-A3D3-1AA738DF50F2}" type="sibTrans" cxnId="{A91B7FA8-B868-4A66-974F-100A483A4A15}">
      <dgm:prSet/>
      <dgm:spPr/>
      <dgm:t>
        <a:bodyPr/>
        <a:lstStyle/>
        <a:p>
          <a:endParaRPr lang="en-US"/>
        </a:p>
      </dgm:t>
    </dgm:pt>
    <dgm:pt modelId="{18F7D2B3-045A-4FA9-B4EE-0BFE13451B92}">
      <dgm:prSet/>
      <dgm:spPr/>
      <dgm:t>
        <a:bodyPr/>
        <a:lstStyle/>
        <a:p>
          <a:r>
            <a:rPr lang="en-US" dirty="0"/>
            <a:t>That includes servers, storage, databases, networking, software, analytics, and business intelligence</a:t>
          </a:r>
        </a:p>
      </dgm:t>
    </dgm:pt>
    <dgm:pt modelId="{41ACF23B-1366-4A2B-B15E-D056067313A8}" type="parTrans" cxnId="{C663CD78-F6F0-4A09-9EB5-13E7C56F05ED}">
      <dgm:prSet/>
      <dgm:spPr/>
      <dgm:t>
        <a:bodyPr/>
        <a:lstStyle/>
        <a:p>
          <a:endParaRPr lang="en-US"/>
        </a:p>
      </dgm:t>
    </dgm:pt>
    <dgm:pt modelId="{4D6D30C1-1DF5-41B3-9F24-E98EFDBCBB41}" type="sibTrans" cxnId="{C663CD78-F6F0-4A09-9EB5-13E7C56F05ED}">
      <dgm:prSet/>
      <dgm:spPr/>
      <dgm:t>
        <a:bodyPr/>
        <a:lstStyle/>
        <a:p>
          <a:endParaRPr lang="en-US"/>
        </a:p>
      </dgm:t>
    </dgm:pt>
    <dgm:pt modelId="{C5E5DC8D-6E89-4945-922D-6F51114BA6FE}">
      <dgm:prSet/>
      <dgm:spPr/>
      <dgm:t>
        <a:bodyPr/>
        <a:lstStyle/>
        <a:p>
          <a:r>
            <a:rPr lang="en-US" dirty="0"/>
            <a:t>Its designed to be on pay-as-you-go basis</a:t>
          </a:r>
        </a:p>
      </dgm:t>
    </dgm:pt>
    <dgm:pt modelId="{90971153-F558-4FE3-AA0B-3B7122F663B0}" type="parTrans" cxnId="{29035CA2-42D5-4500-8C42-1E7EEAD67010}">
      <dgm:prSet/>
      <dgm:spPr/>
      <dgm:t>
        <a:bodyPr/>
        <a:lstStyle/>
        <a:p>
          <a:endParaRPr lang="en-US"/>
        </a:p>
      </dgm:t>
    </dgm:pt>
    <dgm:pt modelId="{8F1E9756-C238-4DA7-9F45-15C12230E4AA}" type="sibTrans" cxnId="{29035CA2-42D5-4500-8C42-1E7EEAD67010}">
      <dgm:prSet/>
      <dgm:spPr/>
      <dgm:t>
        <a:bodyPr/>
        <a:lstStyle/>
        <a:p>
          <a:endParaRPr lang="en-US"/>
        </a:p>
      </dgm:t>
    </dgm:pt>
    <dgm:pt modelId="{262F6558-6491-4AE6-93A3-D20CA4E2EE80}" type="pres">
      <dgm:prSet presAssocID="{6A1743F1-A187-42A3-91D9-10EABD3641C1}" presName="root" presStyleCnt="0">
        <dgm:presLayoutVars>
          <dgm:dir/>
          <dgm:resizeHandles val="exact"/>
        </dgm:presLayoutVars>
      </dgm:prSet>
      <dgm:spPr/>
    </dgm:pt>
    <dgm:pt modelId="{3E4BA0E9-2711-45F6-86F0-9D1165EA41CC}" type="pres">
      <dgm:prSet presAssocID="{A7F926B1-623B-4338-9F15-FA21C88234A7}" presName="compNode" presStyleCnt="0"/>
      <dgm:spPr/>
    </dgm:pt>
    <dgm:pt modelId="{3060DAFA-BADC-44F3-946C-9439AB687EE1}" type="pres">
      <dgm:prSet presAssocID="{A7F926B1-623B-4338-9F15-FA21C88234A7}" presName="bgRect" presStyleLbl="bgShp" presStyleIdx="0" presStyleCnt="3"/>
      <dgm:spPr/>
    </dgm:pt>
    <dgm:pt modelId="{8C04B25F-8973-4FA2-A96F-955FB68A9C19}" type="pres">
      <dgm:prSet presAssocID="{A7F926B1-623B-4338-9F15-FA21C88234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FBB74BB8-BCC4-44D3-8AA1-79E75F3B1620}" type="pres">
      <dgm:prSet presAssocID="{A7F926B1-623B-4338-9F15-FA21C88234A7}" presName="spaceRect" presStyleCnt="0"/>
      <dgm:spPr/>
    </dgm:pt>
    <dgm:pt modelId="{5F919EA2-4F51-41BC-B581-98A469CB3D88}" type="pres">
      <dgm:prSet presAssocID="{A7F926B1-623B-4338-9F15-FA21C88234A7}" presName="parTx" presStyleLbl="revTx" presStyleIdx="0" presStyleCnt="3">
        <dgm:presLayoutVars>
          <dgm:chMax val="0"/>
          <dgm:chPref val="0"/>
        </dgm:presLayoutVars>
      </dgm:prSet>
      <dgm:spPr/>
    </dgm:pt>
    <dgm:pt modelId="{8DF9674E-C8AD-43CA-8E31-A01B00F34140}" type="pres">
      <dgm:prSet presAssocID="{83B94650-A36A-43BF-A3D3-1AA738DF50F2}" presName="sibTrans" presStyleCnt="0"/>
      <dgm:spPr/>
    </dgm:pt>
    <dgm:pt modelId="{93E42420-9945-4A1A-B059-6C97223342DE}" type="pres">
      <dgm:prSet presAssocID="{18F7D2B3-045A-4FA9-B4EE-0BFE13451B92}" presName="compNode" presStyleCnt="0"/>
      <dgm:spPr/>
    </dgm:pt>
    <dgm:pt modelId="{89FA9487-E5F1-4D0A-802C-E77E95906C80}" type="pres">
      <dgm:prSet presAssocID="{18F7D2B3-045A-4FA9-B4EE-0BFE13451B92}" presName="bgRect" presStyleLbl="bgShp" presStyleIdx="1" presStyleCnt="3"/>
      <dgm:spPr/>
    </dgm:pt>
    <dgm:pt modelId="{F628A1BD-35C1-4947-9510-7E91A01E3636}" type="pres">
      <dgm:prSet presAssocID="{18F7D2B3-045A-4FA9-B4EE-0BFE13451B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673E72B-57BC-4EF6-8CAC-AFE6505D4A65}" type="pres">
      <dgm:prSet presAssocID="{18F7D2B3-045A-4FA9-B4EE-0BFE13451B92}" presName="spaceRect" presStyleCnt="0"/>
      <dgm:spPr/>
    </dgm:pt>
    <dgm:pt modelId="{4D3C4342-2D4F-4052-B5CA-1C435A3F237A}" type="pres">
      <dgm:prSet presAssocID="{18F7D2B3-045A-4FA9-B4EE-0BFE13451B92}" presName="parTx" presStyleLbl="revTx" presStyleIdx="1" presStyleCnt="3">
        <dgm:presLayoutVars>
          <dgm:chMax val="0"/>
          <dgm:chPref val="0"/>
        </dgm:presLayoutVars>
      </dgm:prSet>
      <dgm:spPr/>
    </dgm:pt>
    <dgm:pt modelId="{5A60D6A3-D4E4-428B-8812-402A81259D94}" type="pres">
      <dgm:prSet presAssocID="{4D6D30C1-1DF5-41B3-9F24-E98EFDBCBB41}" presName="sibTrans" presStyleCnt="0"/>
      <dgm:spPr/>
    </dgm:pt>
    <dgm:pt modelId="{703AE4A7-24A3-4C52-89AB-2AA410F1268D}" type="pres">
      <dgm:prSet presAssocID="{C5E5DC8D-6E89-4945-922D-6F51114BA6FE}" presName="compNode" presStyleCnt="0"/>
      <dgm:spPr/>
    </dgm:pt>
    <dgm:pt modelId="{D526DC5F-4D71-4940-847F-A5C175039F42}" type="pres">
      <dgm:prSet presAssocID="{C5E5DC8D-6E89-4945-922D-6F51114BA6FE}" presName="bgRect" presStyleLbl="bgShp" presStyleIdx="2" presStyleCnt="3"/>
      <dgm:spPr/>
    </dgm:pt>
    <dgm:pt modelId="{E3114F7F-BB66-4F18-B386-E606428C04FA}" type="pres">
      <dgm:prSet presAssocID="{C5E5DC8D-6E89-4945-922D-6F51114BA6F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4F96C735-6E99-4D1B-8B28-80C6418BB28B}" type="pres">
      <dgm:prSet presAssocID="{C5E5DC8D-6E89-4945-922D-6F51114BA6FE}" presName="spaceRect" presStyleCnt="0"/>
      <dgm:spPr/>
    </dgm:pt>
    <dgm:pt modelId="{7591D682-5E7E-4529-A09C-FB7B0CDE09B4}" type="pres">
      <dgm:prSet presAssocID="{C5E5DC8D-6E89-4945-922D-6F51114BA6FE}" presName="parTx" presStyleLbl="revTx" presStyleIdx="2" presStyleCnt="3">
        <dgm:presLayoutVars>
          <dgm:chMax val="0"/>
          <dgm:chPref val="0"/>
        </dgm:presLayoutVars>
      </dgm:prSet>
      <dgm:spPr/>
    </dgm:pt>
  </dgm:ptLst>
  <dgm:cxnLst>
    <dgm:cxn modelId="{3FC2EA35-B81B-4F7A-87CC-6E25272839CF}" type="presOf" srcId="{A7F926B1-623B-4338-9F15-FA21C88234A7}" destId="{5F919EA2-4F51-41BC-B581-98A469CB3D88}" srcOrd="0" destOrd="0" presId="urn:microsoft.com/office/officeart/2018/2/layout/IconVerticalSolidList"/>
    <dgm:cxn modelId="{6ED1DE5A-246C-4325-A7A9-EF24E95666BD}" type="presOf" srcId="{C5E5DC8D-6E89-4945-922D-6F51114BA6FE}" destId="{7591D682-5E7E-4529-A09C-FB7B0CDE09B4}" srcOrd="0" destOrd="0" presId="urn:microsoft.com/office/officeart/2018/2/layout/IconVerticalSolidList"/>
    <dgm:cxn modelId="{FF94B267-1FDC-4B59-9D70-AC6EFD052BBE}" type="presOf" srcId="{18F7D2B3-045A-4FA9-B4EE-0BFE13451B92}" destId="{4D3C4342-2D4F-4052-B5CA-1C435A3F237A}" srcOrd="0" destOrd="0" presId="urn:microsoft.com/office/officeart/2018/2/layout/IconVerticalSolidList"/>
    <dgm:cxn modelId="{C663CD78-F6F0-4A09-9EB5-13E7C56F05ED}" srcId="{6A1743F1-A187-42A3-91D9-10EABD3641C1}" destId="{18F7D2B3-045A-4FA9-B4EE-0BFE13451B92}" srcOrd="1" destOrd="0" parTransId="{41ACF23B-1366-4A2B-B15E-D056067313A8}" sibTransId="{4D6D30C1-1DF5-41B3-9F24-E98EFDBCBB41}"/>
    <dgm:cxn modelId="{29035CA2-42D5-4500-8C42-1E7EEAD67010}" srcId="{6A1743F1-A187-42A3-91D9-10EABD3641C1}" destId="{C5E5DC8D-6E89-4945-922D-6F51114BA6FE}" srcOrd="2" destOrd="0" parTransId="{90971153-F558-4FE3-AA0B-3B7122F663B0}" sibTransId="{8F1E9756-C238-4DA7-9F45-15C12230E4AA}"/>
    <dgm:cxn modelId="{A91B7FA8-B868-4A66-974F-100A483A4A15}" srcId="{6A1743F1-A187-42A3-91D9-10EABD3641C1}" destId="{A7F926B1-623B-4338-9F15-FA21C88234A7}" srcOrd="0" destOrd="0" parTransId="{CA7FC2AF-80E0-4801-AC81-B6D9A1B64496}" sibTransId="{83B94650-A36A-43BF-A3D3-1AA738DF50F2}"/>
    <dgm:cxn modelId="{00F9E9C8-D9A2-4F79-8968-6AE206589C6D}" type="presOf" srcId="{6A1743F1-A187-42A3-91D9-10EABD3641C1}" destId="{262F6558-6491-4AE6-93A3-D20CA4E2EE80}" srcOrd="0" destOrd="0" presId="urn:microsoft.com/office/officeart/2018/2/layout/IconVerticalSolidList"/>
    <dgm:cxn modelId="{A71E9420-C7E8-426C-936D-FCA053C72E69}" type="presParOf" srcId="{262F6558-6491-4AE6-93A3-D20CA4E2EE80}" destId="{3E4BA0E9-2711-45F6-86F0-9D1165EA41CC}" srcOrd="0" destOrd="0" presId="urn:microsoft.com/office/officeart/2018/2/layout/IconVerticalSolidList"/>
    <dgm:cxn modelId="{4BF70269-C40C-41FC-A935-0AD121ED6588}" type="presParOf" srcId="{3E4BA0E9-2711-45F6-86F0-9D1165EA41CC}" destId="{3060DAFA-BADC-44F3-946C-9439AB687EE1}" srcOrd="0" destOrd="0" presId="urn:microsoft.com/office/officeart/2018/2/layout/IconVerticalSolidList"/>
    <dgm:cxn modelId="{2FC4EEDF-88FA-4668-BFED-64F1EDE4B028}" type="presParOf" srcId="{3E4BA0E9-2711-45F6-86F0-9D1165EA41CC}" destId="{8C04B25F-8973-4FA2-A96F-955FB68A9C19}" srcOrd="1" destOrd="0" presId="urn:microsoft.com/office/officeart/2018/2/layout/IconVerticalSolidList"/>
    <dgm:cxn modelId="{8F496D52-119D-479D-B984-13532C101239}" type="presParOf" srcId="{3E4BA0E9-2711-45F6-86F0-9D1165EA41CC}" destId="{FBB74BB8-BCC4-44D3-8AA1-79E75F3B1620}" srcOrd="2" destOrd="0" presId="urn:microsoft.com/office/officeart/2018/2/layout/IconVerticalSolidList"/>
    <dgm:cxn modelId="{503141DF-BC6F-4998-A972-ABC0181760FB}" type="presParOf" srcId="{3E4BA0E9-2711-45F6-86F0-9D1165EA41CC}" destId="{5F919EA2-4F51-41BC-B581-98A469CB3D88}" srcOrd="3" destOrd="0" presId="urn:microsoft.com/office/officeart/2018/2/layout/IconVerticalSolidList"/>
    <dgm:cxn modelId="{E8CE7278-5E0E-40F3-A378-3AE8892F68DD}" type="presParOf" srcId="{262F6558-6491-4AE6-93A3-D20CA4E2EE80}" destId="{8DF9674E-C8AD-43CA-8E31-A01B00F34140}" srcOrd="1" destOrd="0" presId="urn:microsoft.com/office/officeart/2018/2/layout/IconVerticalSolidList"/>
    <dgm:cxn modelId="{61C46BAE-F04C-40D1-BED4-978F639A5099}" type="presParOf" srcId="{262F6558-6491-4AE6-93A3-D20CA4E2EE80}" destId="{93E42420-9945-4A1A-B059-6C97223342DE}" srcOrd="2" destOrd="0" presId="urn:microsoft.com/office/officeart/2018/2/layout/IconVerticalSolidList"/>
    <dgm:cxn modelId="{E2BAEA2E-FE23-4C8F-BB0E-6C685D355916}" type="presParOf" srcId="{93E42420-9945-4A1A-B059-6C97223342DE}" destId="{89FA9487-E5F1-4D0A-802C-E77E95906C80}" srcOrd="0" destOrd="0" presId="urn:microsoft.com/office/officeart/2018/2/layout/IconVerticalSolidList"/>
    <dgm:cxn modelId="{48AB25CB-A858-49B4-A324-B2EB7BBB65E9}" type="presParOf" srcId="{93E42420-9945-4A1A-B059-6C97223342DE}" destId="{F628A1BD-35C1-4947-9510-7E91A01E3636}" srcOrd="1" destOrd="0" presId="urn:microsoft.com/office/officeart/2018/2/layout/IconVerticalSolidList"/>
    <dgm:cxn modelId="{FD6997C7-04D3-4F89-86C3-2E6BB96C91A5}" type="presParOf" srcId="{93E42420-9945-4A1A-B059-6C97223342DE}" destId="{F673E72B-57BC-4EF6-8CAC-AFE6505D4A65}" srcOrd="2" destOrd="0" presId="urn:microsoft.com/office/officeart/2018/2/layout/IconVerticalSolidList"/>
    <dgm:cxn modelId="{EA1F60B9-9949-484A-BAC7-E872A3CC24E5}" type="presParOf" srcId="{93E42420-9945-4A1A-B059-6C97223342DE}" destId="{4D3C4342-2D4F-4052-B5CA-1C435A3F237A}" srcOrd="3" destOrd="0" presId="urn:microsoft.com/office/officeart/2018/2/layout/IconVerticalSolidList"/>
    <dgm:cxn modelId="{095F2858-8212-432B-9138-81C37F919237}" type="presParOf" srcId="{262F6558-6491-4AE6-93A3-D20CA4E2EE80}" destId="{5A60D6A3-D4E4-428B-8812-402A81259D94}" srcOrd="3" destOrd="0" presId="urn:microsoft.com/office/officeart/2018/2/layout/IconVerticalSolidList"/>
    <dgm:cxn modelId="{C58548E8-85AA-4282-8940-C90DEF41FF2B}" type="presParOf" srcId="{262F6558-6491-4AE6-93A3-D20CA4E2EE80}" destId="{703AE4A7-24A3-4C52-89AB-2AA410F1268D}" srcOrd="4" destOrd="0" presId="urn:microsoft.com/office/officeart/2018/2/layout/IconVerticalSolidList"/>
    <dgm:cxn modelId="{ECF31D6B-AA6E-41F1-BA91-CA37BDA81B5B}" type="presParOf" srcId="{703AE4A7-24A3-4C52-89AB-2AA410F1268D}" destId="{D526DC5F-4D71-4940-847F-A5C175039F42}" srcOrd="0" destOrd="0" presId="urn:microsoft.com/office/officeart/2018/2/layout/IconVerticalSolidList"/>
    <dgm:cxn modelId="{5E5D2B08-ACD4-4CF3-BC7E-96BF23EED520}" type="presParOf" srcId="{703AE4A7-24A3-4C52-89AB-2AA410F1268D}" destId="{E3114F7F-BB66-4F18-B386-E606428C04FA}" srcOrd="1" destOrd="0" presId="urn:microsoft.com/office/officeart/2018/2/layout/IconVerticalSolidList"/>
    <dgm:cxn modelId="{F8CBB3FB-4731-40A9-A210-E8B6172FB22B}" type="presParOf" srcId="{703AE4A7-24A3-4C52-89AB-2AA410F1268D}" destId="{4F96C735-6E99-4D1B-8B28-80C6418BB28B}" srcOrd="2" destOrd="0" presId="urn:microsoft.com/office/officeart/2018/2/layout/IconVerticalSolidList"/>
    <dgm:cxn modelId="{BAACFD89-9161-4287-B8AA-7BA3842B8227}" type="presParOf" srcId="{703AE4A7-24A3-4C52-89AB-2AA410F1268D}" destId="{7591D682-5E7E-4529-A09C-FB7B0CDE09B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0DAFA-BADC-44F3-946C-9439AB687EE1}">
      <dsp:nvSpPr>
        <dsp:cNvPr id="0" name=""/>
        <dsp:cNvSpPr/>
      </dsp:nvSpPr>
      <dsp:spPr>
        <a:xfrm>
          <a:off x="0" y="562"/>
          <a:ext cx="6046132" cy="1315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04B25F-8973-4FA2-A96F-955FB68A9C19}">
      <dsp:nvSpPr>
        <dsp:cNvPr id="0" name=""/>
        <dsp:cNvSpPr/>
      </dsp:nvSpPr>
      <dsp:spPr>
        <a:xfrm>
          <a:off x="397981" y="296581"/>
          <a:ext cx="723602" cy="723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919EA2-4F51-41BC-B581-98A469CB3D88}">
      <dsp:nvSpPr>
        <dsp:cNvPr id="0" name=""/>
        <dsp:cNvSpPr/>
      </dsp:nvSpPr>
      <dsp:spPr>
        <a:xfrm>
          <a:off x="1519564" y="56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844550">
            <a:lnSpc>
              <a:spcPct val="90000"/>
            </a:lnSpc>
            <a:spcBef>
              <a:spcPct val="0"/>
            </a:spcBef>
            <a:spcAft>
              <a:spcPct val="35000"/>
            </a:spcAft>
            <a:buNone/>
          </a:pPr>
          <a:r>
            <a:rPr lang="en-US" sz="1900" kern="1200" dirty="0"/>
            <a:t>Cloud computing is the delivery of on-demand computing services typically over the internet </a:t>
          </a:r>
        </a:p>
      </dsp:txBody>
      <dsp:txXfrm>
        <a:off x="1519564" y="562"/>
        <a:ext cx="4526568" cy="1315640"/>
      </dsp:txXfrm>
    </dsp:sp>
    <dsp:sp modelId="{89FA9487-E5F1-4D0A-802C-E77E95906C80}">
      <dsp:nvSpPr>
        <dsp:cNvPr id="0" name=""/>
        <dsp:cNvSpPr/>
      </dsp:nvSpPr>
      <dsp:spPr>
        <a:xfrm>
          <a:off x="0" y="1645112"/>
          <a:ext cx="6046132" cy="1315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8A1BD-35C1-4947-9510-7E91A01E3636}">
      <dsp:nvSpPr>
        <dsp:cNvPr id="0" name=""/>
        <dsp:cNvSpPr/>
      </dsp:nvSpPr>
      <dsp:spPr>
        <a:xfrm>
          <a:off x="397981" y="1941131"/>
          <a:ext cx="723602" cy="723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3C4342-2D4F-4052-B5CA-1C435A3F237A}">
      <dsp:nvSpPr>
        <dsp:cNvPr id="0" name=""/>
        <dsp:cNvSpPr/>
      </dsp:nvSpPr>
      <dsp:spPr>
        <a:xfrm>
          <a:off x="1519564" y="164511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844550">
            <a:lnSpc>
              <a:spcPct val="90000"/>
            </a:lnSpc>
            <a:spcBef>
              <a:spcPct val="0"/>
            </a:spcBef>
            <a:spcAft>
              <a:spcPct val="35000"/>
            </a:spcAft>
            <a:buNone/>
          </a:pPr>
          <a:r>
            <a:rPr lang="en-US" sz="1900" kern="1200" dirty="0"/>
            <a:t>That includes servers, storage, databases, networking, software, analytics, and business intelligence</a:t>
          </a:r>
        </a:p>
      </dsp:txBody>
      <dsp:txXfrm>
        <a:off x="1519564" y="1645112"/>
        <a:ext cx="4526568" cy="1315640"/>
      </dsp:txXfrm>
    </dsp:sp>
    <dsp:sp modelId="{D526DC5F-4D71-4940-847F-A5C175039F42}">
      <dsp:nvSpPr>
        <dsp:cNvPr id="0" name=""/>
        <dsp:cNvSpPr/>
      </dsp:nvSpPr>
      <dsp:spPr>
        <a:xfrm>
          <a:off x="0" y="3289663"/>
          <a:ext cx="6046132" cy="13156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14F7F-BB66-4F18-B386-E606428C04FA}">
      <dsp:nvSpPr>
        <dsp:cNvPr id="0" name=""/>
        <dsp:cNvSpPr/>
      </dsp:nvSpPr>
      <dsp:spPr>
        <a:xfrm>
          <a:off x="397981" y="3585682"/>
          <a:ext cx="723602" cy="723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91D682-5E7E-4529-A09C-FB7B0CDE09B4}">
      <dsp:nvSpPr>
        <dsp:cNvPr id="0" name=""/>
        <dsp:cNvSpPr/>
      </dsp:nvSpPr>
      <dsp:spPr>
        <a:xfrm>
          <a:off x="1519564" y="3289663"/>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844550">
            <a:lnSpc>
              <a:spcPct val="90000"/>
            </a:lnSpc>
            <a:spcBef>
              <a:spcPct val="0"/>
            </a:spcBef>
            <a:spcAft>
              <a:spcPct val="35000"/>
            </a:spcAft>
            <a:buNone/>
          </a:pPr>
          <a:r>
            <a:rPr lang="en-US" sz="1900" kern="1200" dirty="0"/>
            <a:t>Its designed to be on pay-as-you-go basis</a:t>
          </a:r>
        </a:p>
      </dsp:txBody>
      <dsp:txXfrm>
        <a:off x="1519564" y="3289663"/>
        <a:ext cx="4526568" cy="1315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50DCE-AE6C-2045-94C3-3FE14BFFDD22}"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32A7F-C3F8-A545-8BDB-D3A406B56F7A}" type="slidenum">
              <a:rPr lang="en-US" smtClean="0"/>
              <a:t>‹#›</a:t>
            </a:fld>
            <a:endParaRPr lang="en-US"/>
          </a:p>
        </p:txBody>
      </p:sp>
    </p:spTree>
    <p:extLst>
      <p:ext uri="{BB962C8B-B14F-4D97-AF65-F5344CB8AC3E}">
        <p14:creationId xmlns:p14="http://schemas.microsoft.com/office/powerpoint/2010/main" val="830162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Yahoo – used to have to delete messages since you didn’t have sufficient storage – </a:t>
            </a:r>
            <a:r>
              <a:rPr lang="en-US" dirty="0" err="1"/>
              <a:t>gmail</a:t>
            </a:r>
            <a:r>
              <a:rPr lang="en-US" dirty="0"/>
              <a:t> has revolutionized this arena</a:t>
            </a:r>
          </a:p>
          <a:p>
            <a:endParaRPr lang="en-US" dirty="0"/>
          </a:p>
          <a:p>
            <a:endParaRPr lang="en-US" dirty="0"/>
          </a:p>
        </p:txBody>
      </p:sp>
      <p:sp>
        <p:nvSpPr>
          <p:cNvPr id="4" name="Slide Number Placeholder 3"/>
          <p:cNvSpPr>
            <a:spLocks noGrp="1"/>
          </p:cNvSpPr>
          <p:nvPr>
            <p:ph type="sldNum" sz="quarter" idx="5"/>
          </p:nvPr>
        </p:nvSpPr>
        <p:spPr/>
        <p:txBody>
          <a:bodyPr/>
          <a:lstStyle/>
          <a:p>
            <a:fld id="{34332A7F-C3F8-A545-8BDB-D3A406B56F7A}" type="slidenum">
              <a:rPr lang="en-US" smtClean="0"/>
              <a:t>4</a:t>
            </a:fld>
            <a:endParaRPr lang="en-US"/>
          </a:p>
        </p:txBody>
      </p:sp>
    </p:spTree>
    <p:extLst>
      <p:ext uri="{BB962C8B-B14F-4D97-AF65-F5344CB8AC3E}">
        <p14:creationId xmlns:p14="http://schemas.microsoft.com/office/powerpoint/2010/main" val="199909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 Amazon Web Services, Microsoft Azure, Google Compute Engine which you use to run code, </a:t>
            </a:r>
          </a:p>
          <a:p>
            <a:r>
              <a:rPr lang="en-US" dirty="0"/>
              <a:t>mostly focus on this in this lecture</a:t>
            </a:r>
          </a:p>
        </p:txBody>
      </p:sp>
      <p:sp>
        <p:nvSpPr>
          <p:cNvPr id="4" name="Slide Number Placeholder 3"/>
          <p:cNvSpPr>
            <a:spLocks noGrp="1"/>
          </p:cNvSpPr>
          <p:nvPr>
            <p:ph type="sldNum" sz="quarter" idx="5"/>
          </p:nvPr>
        </p:nvSpPr>
        <p:spPr/>
        <p:txBody>
          <a:bodyPr/>
          <a:lstStyle/>
          <a:p>
            <a:fld id="{34332A7F-C3F8-A545-8BDB-D3A406B56F7A}" type="slidenum">
              <a:rPr lang="en-US" smtClean="0"/>
              <a:t>14</a:t>
            </a:fld>
            <a:endParaRPr lang="en-US"/>
          </a:p>
        </p:txBody>
      </p:sp>
    </p:spTree>
    <p:extLst>
      <p:ext uri="{BB962C8B-B14F-4D97-AF65-F5344CB8AC3E}">
        <p14:creationId xmlns:p14="http://schemas.microsoft.com/office/powerpoint/2010/main" val="51905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App Engine</a:t>
            </a:r>
          </a:p>
        </p:txBody>
      </p:sp>
      <p:sp>
        <p:nvSpPr>
          <p:cNvPr id="4" name="Slide Number Placeholder 3"/>
          <p:cNvSpPr>
            <a:spLocks noGrp="1"/>
          </p:cNvSpPr>
          <p:nvPr>
            <p:ph type="sldNum" sz="quarter" idx="5"/>
          </p:nvPr>
        </p:nvSpPr>
        <p:spPr/>
        <p:txBody>
          <a:bodyPr/>
          <a:lstStyle/>
          <a:p>
            <a:fld id="{34332A7F-C3F8-A545-8BDB-D3A406B56F7A}" type="slidenum">
              <a:rPr lang="en-US" smtClean="0"/>
              <a:t>15</a:t>
            </a:fld>
            <a:endParaRPr lang="en-US"/>
          </a:p>
        </p:txBody>
      </p:sp>
    </p:spTree>
    <p:extLst>
      <p:ext uri="{BB962C8B-B14F-4D97-AF65-F5344CB8AC3E}">
        <p14:creationId xmlns:p14="http://schemas.microsoft.com/office/powerpoint/2010/main" val="367655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WebEx, </a:t>
            </a:r>
            <a:r>
              <a:rPr lang="en-US" dirty="0" err="1"/>
              <a:t>DropBox</a:t>
            </a:r>
            <a:r>
              <a:rPr lang="en-US" dirty="0"/>
              <a:t>, Zoom</a:t>
            </a:r>
          </a:p>
        </p:txBody>
      </p:sp>
      <p:sp>
        <p:nvSpPr>
          <p:cNvPr id="4" name="Slide Number Placeholder 3"/>
          <p:cNvSpPr>
            <a:spLocks noGrp="1"/>
          </p:cNvSpPr>
          <p:nvPr>
            <p:ph type="sldNum" sz="quarter" idx="5"/>
          </p:nvPr>
        </p:nvSpPr>
        <p:spPr/>
        <p:txBody>
          <a:bodyPr/>
          <a:lstStyle/>
          <a:p>
            <a:fld id="{34332A7F-C3F8-A545-8BDB-D3A406B56F7A}" type="slidenum">
              <a:rPr lang="en-US" smtClean="0"/>
              <a:t>16</a:t>
            </a:fld>
            <a:endParaRPr lang="en-US"/>
          </a:p>
        </p:txBody>
      </p:sp>
    </p:spTree>
    <p:extLst>
      <p:ext uri="{BB962C8B-B14F-4D97-AF65-F5344CB8AC3E}">
        <p14:creationId xmlns:p14="http://schemas.microsoft.com/office/powerpoint/2010/main" val="917184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matter what type of code, service, platform you use </a:t>
            </a:r>
            <a:r>
              <a:rPr lang="en-US" dirty="0">
                <a:sym typeface="Wingdings" pitchFamily="2" charset="2"/>
              </a:rPr>
              <a:t> you will follow this pattern</a:t>
            </a:r>
            <a:endParaRPr lang="en-US" dirty="0"/>
          </a:p>
        </p:txBody>
      </p:sp>
      <p:sp>
        <p:nvSpPr>
          <p:cNvPr id="4" name="Slide Number Placeholder 3"/>
          <p:cNvSpPr>
            <a:spLocks noGrp="1"/>
          </p:cNvSpPr>
          <p:nvPr>
            <p:ph type="sldNum" sz="quarter" idx="5"/>
          </p:nvPr>
        </p:nvSpPr>
        <p:spPr/>
        <p:txBody>
          <a:bodyPr/>
          <a:lstStyle/>
          <a:p>
            <a:fld id="{34332A7F-C3F8-A545-8BDB-D3A406B56F7A}" type="slidenum">
              <a:rPr lang="en-US" smtClean="0"/>
              <a:t>18</a:t>
            </a:fld>
            <a:endParaRPr lang="en-US"/>
          </a:p>
        </p:txBody>
      </p:sp>
    </p:spTree>
    <p:extLst>
      <p:ext uri="{BB962C8B-B14F-4D97-AF65-F5344CB8AC3E}">
        <p14:creationId xmlns:p14="http://schemas.microsoft.com/office/powerpoint/2010/main" val="247592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Submit code not on my computer but on rented computer</a:t>
            </a:r>
          </a:p>
        </p:txBody>
      </p:sp>
      <p:sp>
        <p:nvSpPr>
          <p:cNvPr id="4" name="Slide Number Placeholder 3"/>
          <p:cNvSpPr>
            <a:spLocks noGrp="1"/>
          </p:cNvSpPr>
          <p:nvPr>
            <p:ph type="sldNum" sz="quarter" idx="5"/>
          </p:nvPr>
        </p:nvSpPr>
        <p:spPr/>
        <p:txBody>
          <a:bodyPr/>
          <a:lstStyle/>
          <a:p>
            <a:fld id="{34332A7F-C3F8-A545-8BDB-D3A406B56F7A}" type="slidenum">
              <a:rPr lang="en-US" smtClean="0"/>
              <a:t>20</a:t>
            </a:fld>
            <a:endParaRPr lang="en-US"/>
          </a:p>
        </p:txBody>
      </p:sp>
    </p:spTree>
    <p:extLst>
      <p:ext uri="{BB962C8B-B14F-4D97-AF65-F5344CB8AC3E}">
        <p14:creationId xmlns:p14="http://schemas.microsoft.com/office/powerpoint/2010/main" val="360279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Compute and Storage service</a:t>
            </a:r>
          </a:p>
        </p:txBody>
      </p:sp>
      <p:sp>
        <p:nvSpPr>
          <p:cNvPr id="4" name="Slide Number Placeholder 3"/>
          <p:cNvSpPr>
            <a:spLocks noGrp="1"/>
          </p:cNvSpPr>
          <p:nvPr>
            <p:ph type="sldNum" sz="quarter" idx="5"/>
          </p:nvPr>
        </p:nvSpPr>
        <p:spPr/>
        <p:txBody>
          <a:bodyPr/>
          <a:lstStyle/>
          <a:p>
            <a:fld id="{34332A7F-C3F8-A545-8BDB-D3A406B56F7A}" type="slidenum">
              <a:rPr lang="en-US" smtClean="0"/>
              <a:t>22</a:t>
            </a:fld>
            <a:endParaRPr lang="en-US"/>
          </a:p>
        </p:txBody>
      </p:sp>
    </p:spTree>
    <p:extLst>
      <p:ext uri="{BB962C8B-B14F-4D97-AF65-F5344CB8AC3E}">
        <p14:creationId xmlns:p14="http://schemas.microsoft.com/office/powerpoint/2010/main" val="375874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7D3F80-7817-E940-889A-41B35DA45D46}"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180531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A0C5F-D7A3-D044-A730-E8744F9D08E7}" type="datetime1">
              <a:rPr lang="en-US" smtClean="0"/>
              <a:t>9/28/20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366046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4511CB-4964-924C-812B-B2E9D389ADC5}"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3079569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5D3E76F-F1CC-5144-A78F-36AB52E00112}"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57894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86EF747-1817-9F47-BF9E-EA421B30E618}"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4110411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B6A1A-679F-D442-AD81-844E80453CBB}"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2144310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0E912-C58B-4144-97F2-6E2E5C2E4C25}"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239358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67CB5E-94BC-5848-93B2-EBDCBB23932F}"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364389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BD9973-8FB4-A942-91E0-B82AF2BBD3A7}"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323589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EA3F4-A663-404D-B814-67160758C178}"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425547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B842C2-8CC0-E64A-9A1F-BDC571846D49}" type="datetime1">
              <a:rPr lang="en-US" smtClean="0"/>
              <a:t>9/28/20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3754157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8D0CA7-202E-1643-8A4B-E0AAED7A28C3}" type="datetime1">
              <a:rPr lang="en-US" smtClean="0"/>
              <a:t>9/28/20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70444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C2E0B9-A6FF-9846-A8A5-447D62D797B7}" type="datetime1">
              <a:rPr lang="en-US" smtClean="0"/>
              <a:t>9/28/20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120706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06B342-9546-BB40-868F-F0A6DB4364F0}" type="datetime1">
              <a:rPr lang="en-US" smtClean="0"/>
              <a:t>9/28/20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239469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F247B-E10A-9846-B5EC-D8CF405E47DD}" type="datetime1">
              <a:rPr lang="en-US" smtClean="0"/>
              <a:t>9/28/20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27715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C97910-342E-1544-92C0-F2F7235BE5E8}" type="datetime1">
              <a:rPr lang="en-US" smtClean="0"/>
              <a:t>9/28/20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5585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8BC361B-F350-5047-98B0-386A2357C57C}" type="datetime1">
              <a:rPr lang="en-US" smtClean="0"/>
              <a:t>9/28/20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9A462F19-C5B4-C540-A4D4-6645D330FD3B}" type="slidenum">
              <a:rPr lang="en-US" smtClean="0"/>
              <a:t>‹#›</a:t>
            </a:fld>
            <a:endParaRPr lang="en-US"/>
          </a:p>
        </p:txBody>
      </p:sp>
    </p:spTree>
    <p:extLst>
      <p:ext uri="{BB962C8B-B14F-4D97-AF65-F5344CB8AC3E}">
        <p14:creationId xmlns:p14="http://schemas.microsoft.com/office/powerpoint/2010/main" val="62856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6472301-A31D-A34B-A2FA-EA3235810B08}" type="datetime1">
              <a:rPr lang="en-US" smtClean="0"/>
              <a:t>9/28/20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A462F19-C5B4-C540-A4D4-6645D330FD3B}" type="slidenum">
              <a:rPr lang="en-US" smtClean="0"/>
              <a:t>‹#›</a:t>
            </a:fld>
            <a:endParaRPr lang="en-US"/>
          </a:p>
        </p:txBody>
      </p:sp>
    </p:spTree>
    <p:extLst>
      <p:ext uri="{BB962C8B-B14F-4D97-AF65-F5344CB8AC3E}">
        <p14:creationId xmlns:p14="http://schemas.microsoft.com/office/powerpoint/2010/main" val="20952112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hyperlink" Target="http://faculty.missouri.edu/chakraborty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faculty.missouri.edu/chakrabortys/" TargetMode="External"/><Relationship Id="rId2" Type="http://schemas.openxmlformats.org/officeDocument/2006/relationships/hyperlink" Target="mailto:CHAKRABORTYS@MISSOURI.EDU"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5EFC-6C02-3941-ABA5-BED92F72FE01}"/>
              </a:ext>
            </a:extLst>
          </p:cNvPr>
          <p:cNvSpPr>
            <a:spLocks noGrp="1"/>
          </p:cNvSpPr>
          <p:nvPr>
            <p:ph type="ctrTitle"/>
          </p:nvPr>
        </p:nvSpPr>
        <p:spPr>
          <a:xfrm>
            <a:off x="1537447" y="939613"/>
            <a:ext cx="9117105" cy="2819399"/>
          </a:xfrm>
        </p:spPr>
        <p:txBody>
          <a:bodyPr>
            <a:normAutofit fontScale="90000"/>
          </a:bodyPr>
          <a:lstStyle/>
          <a:p>
            <a:pPr marL="0" marR="0" fontAlgn="base">
              <a:lnSpc>
                <a:spcPct val="115000"/>
              </a:lnSpc>
              <a:spcBef>
                <a:spcPts val="0"/>
              </a:spcBef>
              <a:spcAft>
                <a:spcPts val="0"/>
              </a:spcAft>
            </a:pPr>
            <a:r>
              <a:rPr lang="en-US" sz="2400" b="1" dirty="0">
                <a:solidFill>
                  <a:schemeClr val="tx1"/>
                </a:solidFill>
                <a:effectLst/>
                <a:latin typeface="+mn-lt"/>
                <a:ea typeface="Times New Roman" panose="02020603050405020304" pitchFamily="18" charset="0"/>
                <a:cs typeface="Times New Roman" panose="02020603050405020304" pitchFamily="18" charset="0"/>
              </a:rPr>
              <a:t>Introduction to Cloud Computing with R in Google Cloud and Amazon Web Services</a:t>
            </a:r>
            <a:br>
              <a:rPr lang="en-US" sz="2400" b="1" dirty="0">
                <a:solidFill>
                  <a:schemeClr val="tx1"/>
                </a:solidFill>
                <a:effectLst/>
                <a:latin typeface="+mn-lt"/>
                <a:ea typeface="Times New Roman" panose="02020603050405020304" pitchFamily="18" charset="0"/>
                <a:cs typeface="Times New Roman" panose="02020603050405020304" pitchFamily="18" charset="0"/>
              </a:rPr>
            </a:br>
            <a:br>
              <a:rPr lang="en-US" sz="2400" b="1" dirty="0">
                <a:solidFill>
                  <a:schemeClr val="tx1"/>
                </a:solidFill>
                <a:effectLst/>
                <a:latin typeface="+mn-lt"/>
                <a:ea typeface="Times New Roman" panose="02020603050405020304" pitchFamily="18" charset="0"/>
                <a:cs typeface="Times New Roman" panose="02020603050405020304" pitchFamily="18" charset="0"/>
              </a:rPr>
            </a:br>
            <a:r>
              <a:rPr lang="en-US" sz="2400" b="1" dirty="0">
                <a:solidFill>
                  <a:schemeClr val="tx1"/>
                </a:solidFill>
                <a:effectLst/>
                <a:highlight>
                  <a:srgbClr val="FF0000"/>
                </a:highlight>
                <a:latin typeface="+mn-lt"/>
                <a:ea typeface="Times New Roman" panose="02020603050405020304" pitchFamily="18" charset="0"/>
                <a:cs typeface="Times New Roman" panose="02020603050405020304" pitchFamily="18" charset="0"/>
              </a:rPr>
              <a:t>Session 1: introduction to cloud computing</a:t>
            </a:r>
            <a:br>
              <a:rPr lang="en-US" sz="2400" b="1" dirty="0">
                <a:solidFill>
                  <a:schemeClr val="tx1"/>
                </a:solidFill>
                <a:effectLst/>
                <a:latin typeface="+mn-lt"/>
                <a:ea typeface="Times New Roman" panose="02020603050405020304" pitchFamily="18" charset="0"/>
                <a:cs typeface="Times New Roman" panose="02020603050405020304" pitchFamily="18" charset="0"/>
              </a:rPr>
            </a:b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sp>
        <p:nvSpPr>
          <p:cNvPr id="3" name="Subtitle 2">
            <a:extLst>
              <a:ext uri="{FF2B5EF4-FFF2-40B4-BE49-F238E27FC236}">
                <a16:creationId xmlns:a16="http://schemas.microsoft.com/office/drawing/2014/main" id="{F4F17512-8387-4F4D-85AC-21A046669A81}"/>
              </a:ext>
            </a:extLst>
          </p:cNvPr>
          <p:cNvSpPr>
            <a:spLocks noGrp="1"/>
          </p:cNvSpPr>
          <p:nvPr>
            <p:ph type="subTitle" idx="1"/>
          </p:nvPr>
        </p:nvSpPr>
        <p:spPr>
          <a:xfrm>
            <a:off x="1757889" y="4013387"/>
            <a:ext cx="8676222" cy="1905000"/>
          </a:xfrm>
        </p:spPr>
        <p:txBody>
          <a:bodyPr>
            <a:normAutofit/>
          </a:bodyPr>
          <a:lstStyle/>
          <a:p>
            <a:r>
              <a:rPr lang="en-US" sz="2800" dirty="0" err="1">
                <a:effectLst/>
              </a:rPr>
              <a:t>Sounak</a:t>
            </a:r>
            <a:r>
              <a:rPr lang="en-US" sz="2800" dirty="0">
                <a:effectLst/>
              </a:rPr>
              <a:t> Chakraborty</a:t>
            </a:r>
          </a:p>
          <a:p>
            <a:r>
              <a:rPr lang="en-US" dirty="0">
                <a:effectLst/>
              </a:rPr>
              <a:t>Associate Professor, Department of Statistics </a:t>
            </a:r>
            <a:endParaRPr lang="en-US" dirty="0"/>
          </a:p>
        </p:txBody>
      </p:sp>
      <p:pic>
        <p:nvPicPr>
          <p:cNvPr id="4" name="Picture 3">
            <a:extLst>
              <a:ext uri="{FF2B5EF4-FFF2-40B4-BE49-F238E27FC236}">
                <a16:creationId xmlns:a16="http://schemas.microsoft.com/office/drawing/2014/main" id="{6A4DE295-84C8-164A-BEDA-F1A17F2853E8}"/>
              </a:ext>
            </a:extLst>
          </p:cNvPr>
          <p:cNvPicPr>
            <a:picLocks noChangeAspect="1"/>
          </p:cNvPicPr>
          <p:nvPr/>
        </p:nvPicPr>
        <p:blipFill>
          <a:blip r:embed="rId2"/>
          <a:stretch>
            <a:fillRect/>
          </a:stretch>
        </p:blipFill>
        <p:spPr>
          <a:xfrm>
            <a:off x="289318" y="237979"/>
            <a:ext cx="1437955" cy="828821"/>
          </a:xfrm>
          <a:prstGeom prst="rect">
            <a:avLst/>
          </a:prstGeom>
        </p:spPr>
      </p:pic>
      <p:pic>
        <p:nvPicPr>
          <p:cNvPr id="5" name="Picture 4">
            <a:extLst>
              <a:ext uri="{FF2B5EF4-FFF2-40B4-BE49-F238E27FC236}">
                <a16:creationId xmlns:a16="http://schemas.microsoft.com/office/drawing/2014/main" id="{3785B277-E886-C14B-A38A-96D5631F6AE8}"/>
              </a:ext>
            </a:extLst>
          </p:cNvPr>
          <p:cNvPicPr>
            <a:picLocks noChangeAspect="1"/>
          </p:cNvPicPr>
          <p:nvPr/>
        </p:nvPicPr>
        <p:blipFill rotWithShape="1">
          <a:blip r:embed="rId3"/>
          <a:srcRect l="18133" t="21184" r="17311" b="29325"/>
          <a:stretch/>
        </p:blipFill>
        <p:spPr>
          <a:xfrm>
            <a:off x="10378226" y="111812"/>
            <a:ext cx="1705003" cy="995578"/>
          </a:xfrm>
          <a:prstGeom prst="rect">
            <a:avLst/>
          </a:prstGeom>
        </p:spPr>
      </p:pic>
      <p:pic>
        <p:nvPicPr>
          <p:cNvPr id="7" name="Picture 6">
            <a:extLst>
              <a:ext uri="{FF2B5EF4-FFF2-40B4-BE49-F238E27FC236}">
                <a16:creationId xmlns:a16="http://schemas.microsoft.com/office/drawing/2014/main" id="{65BD3806-96A9-F548-AA59-816EA1FCC18E}"/>
              </a:ext>
            </a:extLst>
          </p:cNvPr>
          <p:cNvPicPr>
            <a:picLocks noChangeAspect="1"/>
          </p:cNvPicPr>
          <p:nvPr/>
        </p:nvPicPr>
        <p:blipFill rotWithShape="1">
          <a:blip r:embed="rId4"/>
          <a:srcRect t="7012"/>
          <a:stretch/>
        </p:blipFill>
        <p:spPr>
          <a:xfrm>
            <a:off x="9563829" y="3810001"/>
            <a:ext cx="1305734" cy="1551752"/>
          </a:xfrm>
          <a:prstGeom prst="rect">
            <a:avLst/>
          </a:prstGeom>
        </p:spPr>
      </p:pic>
      <p:sp>
        <p:nvSpPr>
          <p:cNvPr id="9" name="Rectangle 8">
            <a:extLst>
              <a:ext uri="{FF2B5EF4-FFF2-40B4-BE49-F238E27FC236}">
                <a16:creationId xmlns:a16="http://schemas.microsoft.com/office/drawing/2014/main" id="{CFCDA324-4681-BA42-A36B-BCE5F102E038}"/>
              </a:ext>
            </a:extLst>
          </p:cNvPr>
          <p:cNvSpPr/>
          <p:nvPr/>
        </p:nvSpPr>
        <p:spPr>
          <a:xfrm>
            <a:off x="289318" y="6260286"/>
            <a:ext cx="4761240" cy="369332"/>
          </a:xfrm>
          <a:prstGeom prst="rect">
            <a:avLst/>
          </a:prstGeom>
        </p:spPr>
        <p:txBody>
          <a:bodyPr wrap="none">
            <a:spAutoFit/>
          </a:bodyPr>
          <a:lstStyle/>
          <a:p>
            <a:r>
              <a:rPr lang="en-US" dirty="0">
                <a:hlinkClick r:id="rId5"/>
              </a:rPr>
              <a:t>http://faculty.missouri.edu/chakrabortys/</a:t>
            </a:r>
            <a:endParaRPr lang="en-US" dirty="0"/>
          </a:p>
        </p:txBody>
      </p:sp>
      <p:sp>
        <p:nvSpPr>
          <p:cNvPr id="6" name="Slide Number Placeholder 5">
            <a:extLst>
              <a:ext uri="{FF2B5EF4-FFF2-40B4-BE49-F238E27FC236}">
                <a16:creationId xmlns:a16="http://schemas.microsoft.com/office/drawing/2014/main" id="{EB85CB4F-C447-834F-8DA7-DF626E3CFA19}"/>
              </a:ext>
            </a:extLst>
          </p:cNvPr>
          <p:cNvSpPr>
            <a:spLocks noGrp="1"/>
          </p:cNvSpPr>
          <p:nvPr>
            <p:ph type="sldNum" sz="quarter" idx="12"/>
          </p:nvPr>
        </p:nvSpPr>
        <p:spPr/>
        <p:txBody>
          <a:bodyPr/>
          <a:lstStyle/>
          <a:p>
            <a:fld id="{9A462F19-C5B4-C540-A4D4-6645D330FD3B}" type="slidenum">
              <a:rPr lang="en-US" smtClean="0"/>
              <a:t>1</a:t>
            </a:fld>
            <a:endParaRPr lang="en-US"/>
          </a:p>
        </p:txBody>
      </p:sp>
    </p:spTree>
    <p:extLst>
      <p:ext uri="{BB962C8B-B14F-4D97-AF65-F5344CB8AC3E}">
        <p14:creationId xmlns:p14="http://schemas.microsoft.com/office/powerpoint/2010/main" val="219784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7519-C4F6-9D49-AF42-FD2088C56213}"/>
              </a:ext>
            </a:extLst>
          </p:cNvPr>
          <p:cNvSpPr>
            <a:spLocks noGrp="1"/>
          </p:cNvSpPr>
          <p:nvPr>
            <p:ph type="title"/>
          </p:nvPr>
        </p:nvSpPr>
        <p:spPr>
          <a:xfrm>
            <a:off x="1214986" y="325821"/>
            <a:ext cx="9905998" cy="924910"/>
          </a:xfrm>
        </p:spPr>
        <p:txBody>
          <a:bodyPr>
            <a:normAutofit fontScale="90000"/>
          </a:bodyPr>
          <a:lstStyle/>
          <a:p>
            <a:r>
              <a:rPr lang="en-US" dirty="0">
                <a:effectLst/>
              </a:rPr>
              <a:t>A brief history of cloud computing</a:t>
            </a:r>
            <a:br>
              <a:rPr lang="en-US" dirty="0">
                <a:effectLst/>
              </a:rPr>
            </a:br>
            <a:endParaRPr lang="en-US" dirty="0"/>
          </a:p>
        </p:txBody>
      </p:sp>
      <p:sp>
        <p:nvSpPr>
          <p:cNvPr id="3" name="Content Placeholder 2">
            <a:extLst>
              <a:ext uri="{FF2B5EF4-FFF2-40B4-BE49-F238E27FC236}">
                <a16:creationId xmlns:a16="http://schemas.microsoft.com/office/drawing/2014/main" id="{BEE40408-D318-B044-B72C-07F633163128}"/>
              </a:ext>
            </a:extLst>
          </p:cNvPr>
          <p:cNvSpPr>
            <a:spLocks noGrp="1"/>
          </p:cNvSpPr>
          <p:nvPr>
            <p:ph idx="1"/>
          </p:nvPr>
        </p:nvSpPr>
        <p:spPr>
          <a:xfrm>
            <a:off x="1214986" y="1156138"/>
            <a:ext cx="9905998" cy="5538952"/>
          </a:xfrm>
        </p:spPr>
        <p:txBody>
          <a:bodyPr>
            <a:normAutofit lnSpcReduction="10000"/>
          </a:bodyPr>
          <a:lstStyle/>
          <a:p>
            <a:r>
              <a:rPr lang="en-US" dirty="0">
                <a:effectLst/>
              </a:rPr>
              <a:t>1960 era of mainframes: when computer bureaus would allow companies to rent time on a mainframe, rather than have to buy one themselves.</a:t>
            </a:r>
          </a:p>
          <a:p>
            <a:r>
              <a:rPr lang="en-US" dirty="0">
                <a:effectLst/>
              </a:rPr>
              <a:t>1970 concept of virtual machines (VMs): Using virtualization software like VMware, it became possible to execute one or more operating systems simultaneously in an isolated environment. Complete computers (virtual) could be executed inside one physical hardware which in turn can run a completely different operating system.</a:t>
            </a:r>
          </a:p>
          <a:p>
            <a:r>
              <a:rPr lang="en-US" dirty="0">
                <a:effectLst/>
              </a:rPr>
              <a:t>1980 Rise of pc: The “time-sharing” services were largely overtaken by the rise of the PC which made owning a computer much more affordable, and then in turn by the rise of corporate data centers where companies would store vast amounts of data.</a:t>
            </a:r>
          </a:p>
          <a:p>
            <a:r>
              <a:rPr lang="en-US" dirty="0">
                <a:effectLst/>
              </a:rPr>
              <a:t>But the concept of renting access to computing power has resurfaced again and again -- in the application service providers, utility computing, and grid computing/parallelization of the late 1990s and early 2000s. This was followed by cloud computing, which really took hold with the emergence of software as a service and hyperscale cloud computing providers such as Amazon, Google, and Microsoft.</a:t>
            </a:r>
          </a:p>
          <a:p>
            <a:endParaRPr lang="en-US" dirty="0"/>
          </a:p>
        </p:txBody>
      </p:sp>
      <p:sp>
        <p:nvSpPr>
          <p:cNvPr id="4" name="Slide Number Placeholder 3">
            <a:extLst>
              <a:ext uri="{FF2B5EF4-FFF2-40B4-BE49-F238E27FC236}">
                <a16:creationId xmlns:a16="http://schemas.microsoft.com/office/drawing/2014/main" id="{36C46BE5-D53E-C94A-81AD-10C6E5FFB708}"/>
              </a:ext>
            </a:extLst>
          </p:cNvPr>
          <p:cNvSpPr>
            <a:spLocks noGrp="1"/>
          </p:cNvSpPr>
          <p:nvPr>
            <p:ph type="sldNum" sz="quarter" idx="12"/>
          </p:nvPr>
        </p:nvSpPr>
        <p:spPr/>
        <p:txBody>
          <a:bodyPr/>
          <a:lstStyle/>
          <a:p>
            <a:fld id="{9A462F19-C5B4-C540-A4D4-6645D330FD3B}" type="slidenum">
              <a:rPr lang="en-US" smtClean="0"/>
              <a:t>10</a:t>
            </a:fld>
            <a:endParaRPr lang="en-US"/>
          </a:p>
        </p:txBody>
      </p:sp>
    </p:spTree>
    <p:extLst>
      <p:ext uri="{BB962C8B-B14F-4D97-AF65-F5344CB8AC3E}">
        <p14:creationId xmlns:p14="http://schemas.microsoft.com/office/powerpoint/2010/main" val="155551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2D59-26A6-F34A-84D2-156260BCCD00}"/>
              </a:ext>
            </a:extLst>
          </p:cNvPr>
          <p:cNvSpPr>
            <a:spLocks noGrp="1"/>
          </p:cNvSpPr>
          <p:nvPr>
            <p:ph type="title"/>
          </p:nvPr>
        </p:nvSpPr>
        <p:spPr>
          <a:xfrm>
            <a:off x="1246517" y="114300"/>
            <a:ext cx="9905998" cy="1073369"/>
          </a:xfrm>
        </p:spPr>
        <p:txBody>
          <a:bodyPr/>
          <a:lstStyle/>
          <a:p>
            <a:r>
              <a:rPr lang="en-US" dirty="0"/>
              <a:t>Benefits of cloud computing</a:t>
            </a:r>
          </a:p>
        </p:txBody>
      </p:sp>
      <p:sp>
        <p:nvSpPr>
          <p:cNvPr id="3" name="Content Placeholder 2">
            <a:extLst>
              <a:ext uri="{FF2B5EF4-FFF2-40B4-BE49-F238E27FC236}">
                <a16:creationId xmlns:a16="http://schemas.microsoft.com/office/drawing/2014/main" id="{1274536D-A2D3-8643-B808-C39CA91EEB2F}"/>
              </a:ext>
            </a:extLst>
          </p:cNvPr>
          <p:cNvSpPr>
            <a:spLocks noGrp="1"/>
          </p:cNvSpPr>
          <p:nvPr>
            <p:ph idx="1"/>
          </p:nvPr>
        </p:nvSpPr>
        <p:spPr>
          <a:xfrm>
            <a:off x="1141413" y="893379"/>
            <a:ext cx="9905998" cy="5665076"/>
          </a:xfrm>
        </p:spPr>
        <p:txBody>
          <a:bodyPr>
            <a:normAutofit lnSpcReduction="10000"/>
          </a:bodyPr>
          <a:lstStyle/>
          <a:p>
            <a:r>
              <a:rPr lang="en-US" b="1" dirty="0"/>
              <a:t>Cost: </a:t>
            </a:r>
            <a:r>
              <a:rPr lang="en-US" dirty="0">
                <a:effectLst/>
              </a:rPr>
              <a:t>Eliminates the capital expense of buying hardware and software. the round-the-clock electricity for power and cooling, and the IT experts for managing the infrastructure.</a:t>
            </a:r>
            <a:endParaRPr lang="en-US" dirty="0"/>
          </a:p>
          <a:p>
            <a:r>
              <a:rPr lang="en-US" b="1" dirty="0"/>
              <a:t>Speed: </a:t>
            </a:r>
            <a:r>
              <a:rPr lang="en-US" dirty="0">
                <a:effectLst/>
              </a:rPr>
              <a:t>Vast amounts of computing resources can be provisioned in minutes, typically with just a few mouse clicks with out any capacity planning.</a:t>
            </a:r>
            <a:endParaRPr lang="en-US" dirty="0"/>
          </a:p>
          <a:p>
            <a:r>
              <a:rPr lang="en-US" b="1" dirty="0"/>
              <a:t>Scale: </a:t>
            </a:r>
            <a:r>
              <a:rPr lang="en-US" dirty="0">
                <a:effectLst/>
              </a:rPr>
              <a:t>ability to scale elastically. for example, more or less computing power, storage, bandwidth—right when they’re needed, </a:t>
            </a:r>
            <a:endParaRPr lang="en-US" dirty="0"/>
          </a:p>
          <a:p>
            <a:r>
              <a:rPr lang="en-US" b="1" dirty="0"/>
              <a:t>Productivity:  </a:t>
            </a:r>
            <a:r>
              <a:rPr lang="en-US" dirty="0"/>
              <a:t>No need for </a:t>
            </a:r>
            <a:r>
              <a:rPr lang="en-US" dirty="0">
                <a:effectLst/>
              </a:rPr>
              <a:t>hardware setup, software patching, and other time-consuming IT management chores. You can spend time on achieving your more important primary goals.</a:t>
            </a:r>
            <a:endParaRPr lang="en-US" dirty="0"/>
          </a:p>
          <a:p>
            <a:r>
              <a:rPr lang="en-US" b="1" dirty="0"/>
              <a:t>Performance:</a:t>
            </a:r>
            <a:r>
              <a:rPr lang="en-US" dirty="0"/>
              <a:t> </a:t>
            </a:r>
            <a:r>
              <a:rPr lang="en-US" dirty="0">
                <a:effectLst/>
              </a:rPr>
              <a:t>regularly upgraded to the latest generation of fast and efficient computing hardware. </a:t>
            </a:r>
            <a:endParaRPr lang="en-US" dirty="0"/>
          </a:p>
          <a:p>
            <a:r>
              <a:rPr lang="en-US" b="1" dirty="0">
                <a:solidFill>
                  <a:srgbClr val="FF0000"/>
                </a:solidFill>
              </a:rPr>
              <a:t>Reliability: </a:t>
            </a:r>
            <a:r>
              <a:rPr lang="en-US" dirty="0">
                <a:effectLst/>
              </a:rPr>
              <a:t>data can be mirrored at multiple redundant sites on the cloud provider’s network so recovery from a breakdown is relatively easy.</a:t>
            </a:r>
            <a:endParaRPr lang="en-US" dirty="0"/>
          </a:p>
          <a:p>
            <a:r>
              <a:rPr lang="en-US" b="1" dirty="0">
                <a:solidFill>
                  <a:srgbClr val="FF0000"/>
                </a:solidFill>
              </a:rPr>
              <a:t>Security: </a:t>
            </a:r>
            <a:r>
              <a:rPr lang="en-US" dirty="0">
                <a:effectLst/>
              </a:rPr>
              <a:t>cloud providers offer a broad set of policies, technologies, and controls that protect your data, apps, and infrastructure from potential threats.</a:t>
            </a:r>
            <a:endParaRPr lang="en-US" dirty="0"/>
          </a:p>
        </p:txBody>
      </p:sp>
      <p:sp>
        <p:nvSpPr>
          <p:cNvPr id="4" name="Slide Number Placeholder 3">
            <a:extLst>
              <a:ext uri="{FF2B5EF4-FFF2-40B4-BE49-F238E27FC236}">
                <a16:creationId xmlns:a16="http://schemas.microsoft.com/office/drawing/2014/main" id="{A8BA8E9D-D7F4-6448-A0DD-6A1159278ADD}"/>
              </a:ext>
            </a:extLst>
          </p:cNvPr>
          <p:cNvSpPr>
            <a:spLocks noGrp="1"/>
          </p:cNvSpPr>
          <p:nvPr>
            <p:ph type="sldNum" sz="quarter" idx="12"/>
          </p:nvPr>
        </p:nvSpPr>
        <p:spPr/>
        <p:txBody>
          <a:bodyPr/>
          <a:lstStyle/>
          <a:p>
            <a:fld id="{9A462F19-C5B4-C540-A4D4-6645D330FD3B}" type="slidenum">
              <a:rPr lang="en-US" smtClean="0"/>
              <a:t>11</a:t>
            </a:fld>
            <a:endParaRPr lang="en-US"/>
          </a:p>
        </p:txBody>
      </p:sp>
    </p:spTree>
    <p:extLst>
      <p:ext uri="{BB962C8B-B14F-4D97-AF65-F5344CB8AC3E}">
        <p14:creationId xmlns:p14="http://schemas.microsoft.com/office/powerpoint/2010/main" val="812242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3695-E443-DF4F-8A27-4346C71125DA}"/>
              </a:ext>
            </a:extLst>
          </p:cNvPr>
          <p:cNvSpPr>
            <a:spLocks noGrp="1"/>
          </p:cNvSpPr>
          <p:nvPr>
            <p:ph type="title"/>
          </p:nvPr>
        </p:nvSpPr>
        <p:spPr>
          <a:xfrm>
            <a:off x="1143001" y="514598"/>
            <a:ext cx="9905998" cy="845127"/>
          </a:xfrm>
        </p:spPr>
        <p:txBody>
          <a:bodyPr>
            <a:normAutofit fontScale="90000"/>
          </a:bodyPr>
          <a:lstStyle/>
          <a:p>
            <a:r>
              <a:rPr lang="en-US" dirty="0">
                <a:effectLst/>
              </a:rPr>
              <a:t>Cloud computing disadvantages</a:t>
            </a:r>
            <a:br>
              <a:rPr lang="en-US" dirty="0">
                <a:effectLst/>
              </a:rPr>
            </a:br>
            <a:endParaRPr lang="en-US" dirty="0"/>
          </a:p>
        </p:txBody>
      </p:sp>
      <p:sp>
        <p:nvSpPr>
          <p:cNvPr id="3" name="Content Placeholder 2">
            <a:extLst>
              <a:ext uri="{FF2B5EF4-FFF2-40B4-BE49-F238E27FC236}">
                <a16:creationId xmlns:a16="http://schemas.microsoft.com/office/drawing/2014/main" id="{0535A644-1E65-C646-8AB1-22B5E8003DB1}"/>
              </a:ext>
            </a:extLst>
          </p:cNvPr>
          <p:cNvSpPr>
            <a:spLocks noGrp="1"/>
          </p:cNvSpPr>
          <p:nvPr>
            <p:ph idx="1"/>
          </p:nvPr>
        </p:nvSpPr>
        <p:spPr>
          <a:xfrm>
            <a:off x="851338" y="1104406"/>
            <a:ext cx="10255449" cy="5082638"/>
          </a:xfrm>
        </p:spPr>
        <p:txBody>
          <a:bodyPr>
            <a:normAutofit/>
          </a:bodyPr>
          <a:lstStyle/>
          <a:p>
            <a:r>
              <a:rPr lang="en-US" dirty="0">
                <a:effectLst/>
              </a:rPr>
              <a:t>Cloud computing is not necessarily cheaper than other forms of computing, just as renting is not always cheaper than buying in the long term. If an application has a regular and predictable requirement for computing services it may be more economical to provide that service in-house.</a:t>
            </a:r>
          </a:p>
          <a:p>
            <a:r>
              <a:rPr lang="en-US" dirty="0">
                <a:effectLst/>
              </a:rPr>
              <a:t>You may be reluctant to host sensitive data in a service that is also used by others/rivals. </a:t>
            </a:r>
          </a:p>
          <a:p>
            <a:r>
              <a:rPr lang="en-US" dirty="0">
                <a:effectLst/>
              </a:rPr>
              <a:t>While it may be easy to start using a new cloud application, migrating existing data or apps to the cloud may be much more complicated and expensive. And it seems there is now something of a shortage in cloud skills.  </a:t>
            </a:r>
            <a:r>
              <a:rPr lang="en-US" dirty="0">
                <a:solidFill>
                  <a:srgbClr val="FF0000"/>
                </a:solidFill>
                <a:effectLst/>
              </a:rPr>
              <a:t>Your chance to shine ?</a:t>
            </a:r>
          </a:p>
          <a:p>
            <a:r>
              <a:rPr lang="en-US" dirty="0">
                <a:effectLst/>
              </a:rPr>
              <a:t>And of course, you can only access your applications/codes if you have an (fast) internet connection.</a:t>
            </a:r>
          </a:p>
          <a:p>
            <a:pPr marL="0" indent="0">
              <a:buNone/>
            </a:pPr>
            <a:endParaRPr lang="en-US" dirty="0"/>
          </a:p>
        </p:txBody>
      </p:sp>
      <p:sp>
        <p:nvSpPr>
          <p:cNvPr id="4" name="Slide Number Placeholder 3">
            <a:extLst>
              <a:ext uri="{FF2B5EF4-FFF2-40B4-BE49-F238E27FC236}">
                <a16:creationId xmlns:a16="http://schemas.microsoft.com/office/drawing/2014/main" id="{2F193A20-0FA6-B44D-BD2D-6E696CB6FB13}"/>
              </a:ext>
            </a:extLst>
          </p:cNvPr>
          <p:cNvSpPr>
            <a:spLocks noGrp="1"/>
          </p:cNvSpPr>
          <p:nvPr>
            <p:ph type="sldNum" sz="quarter" idx="12"/>
          </p:nvPr>
        </p:nvSpPr>
        <p:spPr/>
        <p:txBody>
          <a:bodyPr/>
          <a:lstStyle/>
          <a:p>
            <a:fld id="{9A462F19-C5B4-C540-A4D4-6645D330FD3B}" type="slidenum">
              <a:rPr lang="en-US" smtClean="0"/>
              <a:t>12</a:t>
            </a:fld>
            <a:endParaRPr lang="en-US"/>
          </a:p>
        </p:txBody>
      </p:sp>
    </p:spTree>
    <p:extLst>
      <p:ext uri="{BB962C8B-B14F-4D97-AF65-F5344CB8AC3E}">
        <p14:creationId xmlns:p14="http://schemas.microsoft.com/office/powerpoint/2010/main" val="379935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BCC1-E634-DF4B-91BB-7F7262930D52}"/>
              </a:ext>
            </a:extLst>
          </p:cNvPr>
          <p:cNvSpPr>
            <a:spLocks noGrp="1"/>
          </p:cNvSpPr>
          <p:nvPr>
            <p:ph type="title"/>
          </p:nvPr>
        </p:nvSpPr>
        <p:spPr>
          <a:xfrm>
            <a:off x="1141414" y="273269"/>
            <a:ext cx="9905998" cy="1905000"/>
          </a:xfrm>
        </p:spPr>
        <p:txBody>
          <a:bodyPr/>
          <a:lstStyle/>
          <a:p>
            <a:r>
              <a:rPr lang="en-US" dirty="0"/>
              <a:t>Major players in cloud services</a:t>
            </a:r>
          </a:p>
        </p:txBody>
      </p:sp>
      <p:pic>
        <p:nvPicPr>
          <p:cNvPr id="1026" name="Picture 2" descr="Top Cloud Computing Platform Comparison | by Mappo | aelf | Medium">
            <a:extLst>
              <a:ext uri="{FF2B5EF4-FFF2-40B4-BE49-F238E27FC236}">
                <a16:creationId xmlns:a16="http://schemas.microsoft.com/office/drawing/2014/main" id="{B7F6B33D-B0CC-B943-9F40-10300C9B7D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7075" y="1769785"/>
            <a:ext cx="7991189" cy="45364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8DA9426-C6E3-FA40-B2E9-DC89B36328FB}"/>
              </a:ext>
            </a:extLst>
          </p:cNvPr>
          <p:cNvSpPr>
            <a:spLocks noGrp="1"/>
          </p:cNvSpPr>
          <p:nvPr>
            <p:ph type="sldNum" sz="quarter" idx="12"/>
          </p:nvPr>
        </p:nvSpPr>
        <p:spPr/>
        <p:txBody>
          <a:bodyPr/>
          <a:lstStyle/>
          <a:p>
            <a:fld id="{9A462F19-C5B4-C540-A4D4-6645D330FD3B}" type="slidenum">
              <a:rPr lang="en-US" smtClean="0"/>
              <a:t>13</a:t>
            </a:fld>
            <a:endParaRPr lang="en-US"/>
          </a:p>
        </p:txBody>
      </p:sp>
    </p:spTree>
    <p:extLst>
      <p:ext uri="{BB962C8B-B14F-4D97-AF65-F5344CB8AC3E}">
        <p14:creationId xmlns:p14="http://schemas.microsoft.com/office/powerpoint/2010/main" val="3225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11A0A-62BD-154C-BD5C-98E1E24D9061}"/>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Types of cloud computing services</a:t>
            </a:r>
          </a:p>
        </p:txBody>
      </p:sp>
      <p:sp>
        <p:nvSpPr>
          <p:cNvPr id="3" name="Content Placeholder 2">
            <a:extLst>
              <a:ext uri="{FF2B5EF4-FFF2-40B4-BE49-F238E27FC236}">
                <a16:creationId xmlns:a16="http://schemas.microsoft.com/office/drawing/2014/main" id="{63C8512B-766E-E44B-A510-862BA875777D}"/>
              </a:ext>
            </a:extLst>
          </p:cNvPr>
          <p:cNvSpPr>
            <a:spLocks noGrp="1"/>
          </p:cNvSpPr>
          <p:nvPr>
            <p:ph idx="1"/>
          </p:nvPr>
        </p:nvSpPr>
        <p:spPr>
          <a:xfrm>
            <a:off x="643192" y="2666999"/>
            <a:ext cx="3643674" cy="3216276"/>
          </a:xfrm>
        </p:spPr>
        <p:txBody>
          <a:bodyPr anchor="t">
            <a:normAutofit/>
          </a:bodyPr>
          <a:lstStyle/>
          <a:p>
            <a:pPr marL="0" indent="0">
              <a:buNone/>
            </a:pPr>
            <a:r>
              <a:rPr lang="en-US" sz="1800" b="1"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Infrastructure as a service (IaaS)</a:t>
            </a:r>
          </a:p>
          <a:p>
            <a:pPr marL="0" indent="0">
              <a:buNone/>
            </a:pPr>
            <a:r>
              <a:rPr lang="en-US" sz="1800" b="0"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 The most basic category of cloud computing services. With IaaS, you rent IT infrastructure—servers and virtual machines (VMs), storage, networks, operating systems—from a cloud provider on a pay-as-you-go basis.</a:t>
            </a:r>
          </a:p>
          <a:p>
            <a:pPr marL="0" indent="0">
              <a:buNone/>
            </a:pPr>
            <a:endParaRPr lang="en-US" sz="1800" b="0"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endParaRPr>
          </a:p>
          <a:p>
            <a:endParaRPr lang="en-US" sz="1800" dirty="0">
              <a:gradFill flip="none" rotWithShape="1">
                <a:gsLst>
                  <a:gs pos="0">
                    <a:sysClr val="window" lastClr="FFFFFF"/>
                  </a:gs>
                  <a:gs pos="100000">
                    <a:sysClr val="window" lastClr="FFFFFF">
                      <a:lumMod val="75000"/>
                    </a:sysClr>
                  </a:gs>
                </a:gsLst>
                <a:lin ang="5580000" scaled="0"/>
                <a:tileRect/>
              </a:gradFill>
            </a:endParaRPr>
          </a:p>
        </p:txBody>
      </p:sp>
      <p:sp>
        <p:nvSpPr>
          <p:cNvPr id="8"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67D8DE5-2BF5-4BAB-8EC9-F9002FCC4A99}"/>
              </a:ext>
            </a:extLst>
          </p:cNvPr>
          <p:cNvPicPr>
            <a:picLocks noChangeAspect="1"/>
          </p:cNvPicPr>
          <p:nvPr/>
        </p:nvPicPr>
        <p:blipFill>
          <a:blip r:embed="rId3"/>
          <a:stretch>
            <a:fillRect/>
          </a:stretch>
        </p:blipFill>
        <p:spPr>
          <a:xfrm>
            <a:off x="5128626" y="2552103"/>
            <a:ext cx="5934182" cy="1409367"/>
          </a:xfrm>
          <a:prstGeom prst="rect">
            <a:avLst/>
          </a:prstGeom>
        </p:spPr>
      </p:pic>
      <p:sp>
        <p:nvSpPr>
          <p:cNvPr id="9" name="Rectangle 1">
            <a:extLst>
              <a:ext uri="{FF2B5EF4-FFF2-40B4-BE49-F238E27FC236}">
                <a16:creationId xmlns:a16="http://schemas.microsoft.com/office/drawing/2014/main" id="{B20C75C1-464E-4309-B636-87A61144FE23}"/>
              </a:ext>
            </a:extLst>
          </p:cNvPr>
          <p:cNvSpPr>
            <a:spLocks noChangeArrowheads="1"/>
          </p:cNvSpPr>
          <p:nvPr/>
        </p:nvSpPr>
        <p:spPr bwMode="auto">
          <a:xfrm>
            <a:off x="3427414" y="45452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1" name="Table 10">
            <a:extLst>
              <a:ext uri="{FF2B5EF4-FFF2-40B4-BE49-F238E27FC236}">
                <a16:creationId xmlns:a16="http://schemas.microsoft.com/office/drawing/2014/main" id="{DBD220EB-4002-4910-90D5-02F98192509A}"/>
              </a:ext>
            </a:extLst>
          </p:cNvPr>
          <p:cNvGraphicFramePr>
            <a:graphicFrameLocks noGrp="1"/>
          </p:cNvGraphicFramePr>
          <p:nvPr>
            <p:extLst>
              <p:ext uri="{D42A27DB-BD31-4B8C-83A1-F6EECF244321}">
                <p14:modId xmlns:p14="http://schemas.microsoft.com/office/powerpoint/2010/main" val="2598705698"/>
              </p:ext>
            </p:extLst>
          </p:nvPr>
        </p:nvGraphicFramePr>
        <p:xfrm>
          <a:off x="4698516" y="774700"/>
          <a:ext cx="6794402" cy="2014538"/>
        </p:xfrm>
        <a:graphic>
          <a:graphicData uri="http://schemas.openxmlformats.org/drawingml/2006/table">
            <a:tbl>
              <a:tblPr/>
              <a:tblGrid>
                <a:gridCol w="1135941">
                  <a:extLst>
                    <a:ext uri="{9D8B030D-6E8A-4147-A177-3AD203B41FA5}">
                      <a16:colId xmlns:a16="http://schemas.microsoft.com/office/drawing/2014/main" val="1438060352"/>
                    </a:ext>
                  </a:extLst>
                </a:gridCol>
                <a:gridCol w="1135941">
                  <a:extLst>
                    <a:ext uri="{9D8B030D-6E8A-4147-A177-3AD203B41FA5}">
                      <a16:colId xmlns:a16="http://schemas.microsoft.com/office/drawing/2014/main" val="1766344224"/>
                    </a:ext>
                  </a:extLst>
                </a:gridCol>
                <a:gridCol w="1130630">
                  <a:extLst>
                    <a:ext uri="{9D8B030D-6E8A-4147-A177-3AD203B41FA5}">
                      <a16:colId xmlns:a16="http://schemas.microsoft.com/office/drawing/2014/main" val="1841864325"/>
                    </a:ext>
                  </a:extLst>
                </a:gridCol>
                <a:gridCol w="1130630">
                  <a:extLst>
                    <a:ext uri="{9D8B030D-6E8A-4147-A177-3AD203B41FA5}">
                      <a16:colId xmlns:a16="http://schemas.microsoft.com/office/drawing/2014/main" val="4127824156"/>
                    </a:ext>
                  </a:extLst>
                </a:gridCol>
                <a:gridCol w="1130630">
                  <a:extLst>
                    <a:ext uri="{9D8B030D-6E8A-4147-A177-3AD203B41FA5}">
                      <a16:colId xmlns:a16="http://schemas.microsoft.com/office/drawing/2014/main" val="1522520962"/>
                    </a:ext>
                  </a:extLst>
                </a:gridCol>
                <a:gridCol w="1130630">
                  <a:extLst>
                    <a:ext uri="{9D8B030D-6E8A-4147-A177-3AD203B41FA5}">
                      <a16:colId xmlns:a16="http://schemas.microsoft.com/office/drawing/2014/main" val="3417774410"/>
                    </a:ext>
                  </a:extLst>
                </a:gridCol>
              </a:tblGrid>
              <a:tr h="1843379">
                <a:tc>
                  <a:txBody>
                    <a:bodyPr/>
                    <a:lstStyle/>
                    <a:p>
                      <a:pPr algn="l" fontAlgn="t"/>
                      <a:r>
                        <a:rPr lang="en-US" sz="1500" dirty="0">
                          <a:effectLst/>
                        </a:rPr>
                        <a:t>Hosted applications/apps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Development tools, database management, business analytics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Operating systems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Servers and storage</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a:effectLst/>
                        </a:rPr>
                        <a:t>Networking firewalls/security</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Data center physical plant/building</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extLst>
                  <a:ext uri="{0D108BD9-81ED-4DB2-BD59-A6C34878D82A}">
                    <a16:rowId xmlns:a16="http://schemas.microsoft.com/office/drawing/2014/main" val="3873267641"/>
                  </a:ext>
                </a:extLst>
              </a:tr>
            </a:tbl>
          </a:graphicData>
        </a:graphic>
      </p:graphicFrame>
      <p:sp>
        <p:nvSpPr>
          <p:cNvPr id="4" name="Slide Number Placeholder 3">
            <a:extLst>
              <a:ext uri="{FF2B5EF4-FFF2-40B4-BE49-F238E27FC236}">
                <a16:creationId xmlns:a16="http://schemas.microsoft.com/office/drawing/2014/main" id="{404A9F38-F33B-894E-8B5C-A6201A1A732D}"/>
              </a:ext>
            </a:extLst>
          </p:cNvPr>
          <p:cNvSpPr>
            <a:spLocks noGrp="1"/>
          </p:cNvSpPr>
          <p:nvPr>
            <p:ph type="sldNum" sz="quarter" idx="12"/>
          </p:nvPr>
        </p:nvSpPr>
        <p:spPr/>
        <p:txBody>
          <a:bodyPr/>
          <a:lstStyle/>
          <a:p>
            <a:fld id="{9A462F19-C5B4-C540-A4D4-6645D330FD3B}" type="slidenum">
              <a:rPr lang="en-US" smtClean="0"/>
              <a:t>14</a:t>
            </a:fld>
            <a:endParaRPr lang="en-US"/>
          </a:p>
        </p:txBody>
      </p:sp>
    </p:spTree>
    <p:extLst>
      <p:ext uri="{BB962C8B-B14F-4D97-AF65-F5344CB8AC3E}">
        <p14:creationId xmlns:p14="http://schemas.microsoft.com/office/powerpoint/2010/main" val="27990612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A0259-1579-C840-8719-61003083003A}"/>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Types of cloud computing services</a:t>
            </a:r>
          </a:p>
        </p:txBody>
      </p:sp>
      <p:sp>
        <p:nvSpPr>
          <p:cNvPr id="3" name="Content Placeholder 2">
            <a:extLst>
              <a:ext uri="{FF2B5EF4-FFF2-40B4-BE49-F238E27FC236}">
                <a16:creationId xmlns:a16="http://schemas.microsoft.com/office/drawing/2014/main" id="{E476D1C9-C4DC-6947-97E0-6847C5D12164}"/>
              </a:ext>
            </a:extLst>
          </p:cNvPr>
          <p:cNvSpPr>
            <a:spLocks noGrp="1"/>
          </p:cNvSpPr>
          <p:nvPr>
            <p:ph idx="1"/>
          </p:nvPr>
        </p:nvSpPr>
        <p:spPr>
          <a:xfrm>
            <a:off x="643192" y="2321169"/>
            <a:ext cx="3643674" cy="4346917"/>
          </a:xfrm>
        </p:spPr>
        <p:txBody>
          <a:bodyPr anchor="t">
            <a:normAutofit/>
          </a:bodyPr>
          <a:lstStyle/>
          <a:p>
            <a:pPr marL="0" indent="0">
              <a:lnSpc>
                <a:spcPct val="90000"/>
              </a:lnSpc>
              <a:buNone/>
            </a:pPr>
            <a:r>
              <a:rPr lang="en-US" sz="1800" b="1"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Platform as a service (PaaS)</a:t>
            </a:r>
          </a:p>
          <a:p>
            <a:pPr marL="0" indent="0">
              <a:lnSpc>
                <a:spcPct val="90000"/>
              </a:lnSpc>
              <a:buNone/>
            </a:pPr>
            <a:r>
              <a:rPr lang="en-US" sz="1800" b="0"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Platform as a service refers to cloud computing services that supply an on-demand environment for developing, testing, delivering, and managing software applications. PaaS is designed to make it easier for developers to quickly create web or mobile apps, without worrying about setting up or managing the underlying infrastructure of servers, storage, network, and databases needed for development.</a:t>
            </a:r>
          </a:p>
          <a:p>
            <a:pPr marL="0" indent="0">
              <a:lnSpc>
                <a:spcPct val="90000"/>
              </a:lnSpc>
              <a:buNone/>
            </a:pPr>
            <a:endParaRPr lang="en-US" sz="1500" dirty="0">
              <a:gradFill flip="none" rotWithShape="1">
                <a:gsLst>
                  <a:gs pos="0">
                    <a:sysClr val="window" lastClr="FFFFFF"/>
                  </a:gs>
                  <a:gs pos="100000">
                    <a:sysClr val="window" lastClr="FFFFFF">
                      <a:lumMod val="75000"/>
                    </a:sysClr>
                  </a:gs>
                </a:gsLst>
                <a:lin ang="5580000" scaled="0"/>
                <a:tileRect/>
              </a:gradFill>
            </a:endParaRPr>
          </a:p>
        </p:txBody>
      </p:sp>
      <p:sp>
        <p:nvSpPr>
          <p:cNvPr id="19"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picture containing screenshot&#10;&#10;Description automatically generated">
            <a:extLst>
              <a:ext uri="{FF2B5EF4-FFF2-40B4-BE49-F238E27FC236}">
                <a16:creationId xmlns:a16="http://schemas.microsoft.com/office/drawing/2014/main" id="{C9B28ED8-F788-45D0-B25B-DC38E7DB1F38}"/>
              </a:ext>
            </a:extLst>
          </p:cNvPr>
          <p:cNvPicPr>
            <a:picLocks noChangeAspect="1"/>
          </p:cNvPicPr>
          <p:nvPr/>
        </p:nvPicPr>
        <p:blipFill>
          <a:blip r:embed="rId3"/>
          <a:stretch>
            <a:fillRect/>
          </a:stretch>
        </p:blipFill>
        <p:spPr>
          <a:xfrm>
            <a:off x="5128626" y="2515014"/>
            <a:ext cx="5934182" cy="1483545"/>
          </a:xfrm>
          <a:prstGeom prst="rect">
            <a:avLst/>
          </a:prstGeom>
        </p:spPr>
      </p:pic>
      <p:graphicFrame>
        <p:nvGraphicFramePr>
          <p:cNvPr id="6" name="Table 5">
            <a:extLst>
              <a:ext uri="{FF2B5EF4-FFF2-40B4-BE49-F238E27FC236}">
                <a16:creationId xmlns:a16="http://schemas.microsoft.com/office/drawing/2014/main" id="{592E8D40-D6EF-4D18-B41D-D0DAF87626ED}"/>
              </a:ext>
            </a:extLst>
          </p:cNvPr>
          <p:cNvGraphicFramePr>
            <a:graphicFrameLocks noGrp="1"/>
          </p:cNvGraphicFramePr>
          <p:nvPr>
            <p:extLst>
              <p:ext uri="{D42A27DB-BD31-4B8C-83A1-F6EECF244321}">
                <p14:modId xmlns:p14="http://schemas.microsoft.com/office/powerpoint/2010/main" val="727383477"/>
              </p:ext>
            </p:extLst>
          </p:nvPr>
        </p:nvGraphicFramePr>
        <p:xfrm>
          <a:off x="4698516" y="774700"/>
          <a:ext cx="6794402" cy="2014538"/>
        </p:xfrm>
        <a:graphic>
          <a:graphicData uri="http://schemas.openxmlformats.org/drawingml/2006/table">
            <a:tbl>
              <a:tblPr/>
              <a:tblGrid>
                <a:gridCol w="1135941">
                  <a:extLst>
                    <a:ext uri="{9D8B030D-6E8A-4147-A177-3AD203B41FA5}">
                      <a16:colId xmlns:a16="http://schemas.microsoft.com/office/drawing/2014/main" val="1438060352"/>
                    </a:ext>
                  </a:extLst>
                </a:gridCol>
                <a:gridCol w="1135941">
                  <a:extLst>
                    <a:ext uri="{9D8B030D-6E8A-4147-A177-3AD203B41FA5}">
                      <a16:colId xmlns:a16="http://schemas.microsoft.com/office/drawing/2014/main" val="1766344224"/>
                    </a:ext>
                  </a:extLst>
                </a:gridCol>
                <a:gridCol w="1130630">
                  <a:extLst>
                    <a:ext uri="{9D8B030D-6E8A-4147-A177-3AD203B41FA5}">
                      <a16:colId xmlns:a16="http://schemas.microsoft.com/office/drawing/2014/main" val="1841864325"/>
                    </a:ext>
                  </a:extLst>
                </a:gridCol>
                <a:gridCol w="1130630">
                  <a:extLst>
                    <a:ext uri="{9D8B030D-6E8A-4147-A177-3AD203B41FA5}">
                      <a16:colId xmlns:a16="http://schemas.microsoft.com/office/drawing/2014/main" val="4127824156"/>
                    </a:ext>
                  </a:extLst>
                </a:gridCol>
                <a:gridCol w="1130630">
                  <a:extLst>
                    <a:ext uri="{9D8B030D-6E8A-4147-A177-3AD203B41FA5}">
                      <a16:colId xmlns:a16="http://schemas.microsoft.com/office/drawing/2014/main" val="1522520962"/>
                    </a:ext>
                  </a:extLst>
                </a:gridCol>
                <a:gridCol w="1130630">
                  <a:extLst>
                    <a:ext uri="{9D8B030D-6E8A-4147-A177-3AD203B41FA5}">
                      <a16:colId xmlns:a16="http://schemas.microsoft.com/office/drawing/2014/main" val="3417774410"/>
                    </a:ext>
                  </a:extLst>
                </a:gridCol>
              </a:tblGrid>
              <a:tr h="1843379">
                <a:tc>
                  <a:txBody>
                    <a:bodyPr/>
                    <a:lstStyle/>
                    <a:p>
                      <a:pPr algn="l" fontAlgn="t"/>
                      <a:r>
                        <a:rPr lang="en-US" sz="1500" dirty="0">
                          <a:effectLst/>
                        </a:rPr>
                        <a:t>Hosted applications/apps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Development tools, database management, business analytics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Operating systems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Servers and storage</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a:effectLst/>
                        </a:rPr>
                        <a:t>Networking firewalls/security</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Data center physical plant/building</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extLst>
                  <a:ext uri="{0D108BD9-81ED-4DB2-BD59-A6C34878D82A}">
                    <a16:rowId xmlns:a16="http://schemas.microsoft.com/office/drawing/2014/main" val="3873267641"/>
                  </a:ext>
                </a:extLst>
              </a:tr>
            </a:tbl>
          </a:graphicData>
        </a:graphic>
      </p:graphicFrame>
      <p:sp>
        <p:nvSpPr>
          <p:cNvPr id="7" name="Rectangle 1">
            <a:extLst>
              <a:ext uri="{FF2B5EF4-FFF2-40B4-BE49-F238E27FC236}">
                <a16:creationId xmlns:a16="http://schemas.microsoft.com/office/drawing/2014/main" id="{7AACFFCF-506A-44A9-9006-4502B551B75D}"/>
              </a:ext>
            </a:extLst>
          </p:cNvPr>
          <p:cNvSpPr>
            <a:spLocks noChangeArrowheads="1"/>
          </p:cNvSpPr>
          <p:nvPr/>
        </p:nvSpPr>
        <p:spPr bwMode="auto">
          <a:xfrm>
            <a:off x="1141413" y="3563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2A62C7B-DD58-2042-A797-151F3F1F3B70}"/>
              </a:ext>
            </a:extLst>
          </p:cNvPr>
          <p:cNvSpPr>
            <a:spLocks noGrp="1"/>
          </p:cNvSpPr>
          <p:nvPr>
            <p:ph type="sldNum" sz="quarter" idx="12"/>
          </p:nvPr>
        </p:nvSpPr>
        <p:spPr/>
        <p:txBody>
          <a:bodyPr/>
          <a:lstStyle/>
          <a:p>
            <a:fld id="{9A462F19-C5B4-C540-A4D4-6645D330FD3B}" type="slidenum">
              <a:rPr lang="en-US" smtClean="0"/>
              <a:t>15</a:t>
            </a:fld>
            <a:endParaRPr lang="en-US"/>
          </a:p>
        </p:txBody>
      </p:sp>
    </p:spTree>
    <p:extLst>
      <p:ext uri="{BB962C8B-B14F-4D97-AF65-F5344CB8AC3E}">
        <p14:creationId xmlns:p14="http://schemas.microsoft.com/office/powerpoint/2010/main" val="409724623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13CE2-B1A0-4149-A9C1-60A94E24FDF3}"/>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Types of cloud computing services</a:t>
            </a:r>
          </a:p>
        </p:txBody>
      </p:sp>
      <p:sp>
        <p:nvSpPr>
          <p:cNvPr id="3" name="Content Placeholder 2">
            <a:extLst>
              <a:ext uri="{FF2B5EF4-FFF2-40B4-BE49-F238E27FC236}">
                <a16:creationId xmlns:a16="http://schemas.microsoft.com/office/drawing/2014/main" id="{59516B94-F271-AC4F-8DD0-5E555C2155A9}"/>
              </a:ext>
            </a:extLst>
          </p:cNvPr>
          <p:cNvSpPr>
            <a:spLocks noGrp="1"/>
          </p:cNvSpPr>
          <p:nvPr>
            <p:ph idx="1"/>
          </p:nvPr>
        </p:nvSpPr>
        <p:spPr>
          <a:xfrm>
            <a:off x="643192" y="2666998"/>
            <a:ext cx="3643674" cy="3846343"/>
          </a:xfrm>
        </p:spPr>
        <p:txBody>
          <a:bodyPr anchor="t">
            <a:normAutofit lnSpcReduction="10000"/>
          </a:bodyPr>
          <a:lstStyle/>
          <a:p>
            <a:pPr marL="0" indent="0">
              <a:lnSpc>
                <a:spcPct val="90000"/>
              </a:lnSpc>
              <a:buNone/>
            </a:pPr>
            <a:r>
              <a:rPr lang="en-US" sz="1800" b="1"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Software as a service (SaaS)</a:t>
            </a:r>
          </a:p>
          <a:p>
            <a:pPr marL="0" indent="0">
              <a:lnSpc>
                <a:spcPct val="90000"/>
              </a:lnSpc>
              <a:buNone/>
            </a:pPr>
            <a:r>
              <a:rPr lang="en-US" sz="1800" b="0"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rPr>
              <a:t>Software as a service is a method for delivering software applications over the Internet, on demand and typically on a subscription basis. With SaaS, cloud providers host and manage the software application and underlying infrastructure, and handle any maintenance, like software upgrades and security patching. Users connect to the application over the Internet, usually with a web browser on their phone, tablet, or PC.</a:t>
            </a:r>
          </a:p>
          <a:p>
            <a:pPr marL="0" indent="0">
              <a:lnSpc>
                <a:spcPct val="90000"/>
              </a:lnSpc>
              <a:buNone/>
            </a:pPr>
            <a:endParaRPr lang="en-US" sz="1500" b="0" i="0" dirty="0">
              <a:gradFill flip="none" rotWithShape="1">
                <a:gsLst>
                  <a:gs pos="0">
                    <a:sysClr val="window" lastClr="FFFFFF"/>
                  </a:gs>
                  <a:gs pos="100000">
                    <a:sysClr val="window" lastClr="FFFFFF">
                      <a:lumMod val="75000"/>
                    </a:sysClr>
                  </a:gs>
                </a:gsLst>
                <a:lin ang="5580000" scaled="0"/>
                <a:tileRect/>
              </a:gradFill>
              <a:effectLst/>
              <a:latin typeface="Segoe UI" panose="020B0502040204020203" pitchFamily="34" charset="0"/>
            </a:endParaRPr>
          </a:p>
          <a:p>
            <a:pPr>
              <a:lnSpc>
                <a:spcPct val="90000"/>
              </a:lnSpc>
            </a:pPr>
            <a:endParaRPr lang="en-US" sz="15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553602F-DE1A-4C67-9466-AA93F175028C}"/>
              </a:ext>
            </a:extLst>
          </p:cNvPr>
          <p:cNvPicPr>
            <a:picLocks noChangeAspect="1"/>
          </p:cNvPicPr>
          <p:nvPr/>
        </p:nvPicPr>
        <p:blipFill>
          <a:blip r:embed="rId3"/>
          <a:stretch>
            <a:fillRect/>
          </a:stretch>
        </p:blipFill>
        <p:spPr>
          <a:xfrm>
            <a:off x="5128626" y="2529849"/>
            <a:ext cx="5934182" cy="1453874"/>
          </a:xfrm>
          <a:prstGeom prst="rect">
            <a:avLst/>
          </a:prstGeom>
        </p:spPr>
      </p:pic>
      <p:sp>
        <p:nvSpPr>
          <p:cNvPr id="7" name="Rectangle 1">
            <a:extLst>
              <a:ext uri="{FF2B5EF4-FFF2-40B4-BE49-F238E27FC236}">
                <a16:creationId xmlns:a16="http://schemas.microsoft.com/office/drawing/2014/main" id="{D4529829-C221-47A6-9DC3-16100D3E0CE6}"/>
              </a:ext>
            </a:extLst>
          </p:cNvPr>
          <p:cNvSpPr>
            <a:spLocks noChangeArrowheads="1"/>
          </p:cNvSpPr>
          <p:nvPr/>
        </p:nvSpPr>
        <p:spPr bwMode="auto">
          <a:xfrm>
            <a:off x="1141413" y="3563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6B8BFB32-8AD8-4F40-B5B9-49BD30EA1D92}"/>
              </a:ext>
            </a:extLst>
          </p:cNvPr>
          <p:cNvGraphicFramePr>
            <a:graphicFrameLocks noGrp="1"/>
          </p:cNvGraphicFramePr>
          <p:nvPr>
            <p:extLst>
              <p:ext uri="{D42A27DB-BD31-4B8C-83A1-F6EECF244321}">
                <p14:modId xmlns:p14="http://schemas.microsoft.com/office/powerpoint/2010/main" val="2598705698"/>
              </p:ext>
            </p:extLst>
          </p:nvPr>
        </p:nvGraphicFramePr>
        <p:xfrm>
          <a:off x="4698516" y="774700"/>
          <a:ext cx="6794402" cy="2014538"/>
        </p:xfrm>
        <a:graphic>
          <a:graphicData uri="http://schemas.openxmlformats.org/drawingml/2006/table">
            <a:tbl>
              <a:tblPr/>
              <a:tblGrid>
                <a:gridCol w="1135941">
                  <a:extLst>
                    <a:ext uri="{9D8B030D-6E8A-4147-A177-3AD203B41FA5}">
                      <a16:colId xmlns:a16="http://schemas.microsoft.com/office/drawing/2014/main" val="1438060352"/>
                    </a:ext>
                  </a:extLst>
                </a:gridCol>
                <a:gridCol w="1135941">
                  <a:extLst>
                    <a:ext uri="{9D8B030D-6E8A-4147-A177-3AD203B41FA5}">
                      <a16:colId xmlns:a16="http://schemas.microsoft.com/office/drawing/2014/main" val="1766344224"/>
                    </a:ext>
                  </a:extLst>
                </a:gridCol>
                <a:gridCol w="1130630">
                  <a:extLst>
                    <a:ext uri="{9D8B030D-6E8A-4147-A177-3AD203B41FA5}">
                      <a16:colId xmlns:a16="http://schemas.microsoft.com/office/drawing/2014/main" val="1841864325"/>
                    </a:ext>
                  </a:extLst>
                </a:gridCol>
                <a:gridCol w="1130630">
                  <a:extLst>
                    <a:ext uri="{9D8B030D-6E8A-4147-A177-3AD203B41FA5}">
                      <a16:colId xmlns:a16="http://schemas.microsoft.com/office/drawing/2014/main" val="4127824156"/>
                    </a:ext>
                  </a:extLst>
                </a:gridCol>
                <a:gridCol w="1130630">
                  <a:extLst>
                    <a:ext uri="{9D8B030D-6E8A-4147-A177-3AD203B41FA5}">
                      <a16:colId xmlns:a16="http://schemas.microsoft.com/office/drawing/2014/main" val="1522520962"/>
                    </a:ext>
                  </a:extLst>
                </a:gridCol>
                <a:gridCol w="1130630">
                  <a:extLst>
                    <a:ext uri="{9D8B030D-6E8A-4147-A177-3AD203B41FA5}">
                      <a16:colId xmlns:a16="http://schemas.microsoft.com/office/drawing/2014/main" val="3417774410"/>
                    </a:ext>
                  </a:extLst>
                </a:gridCol>
              </a:tblGrid>
              <a:tr h="1843379">
                <a:tc>
                  <a:txBody>
                    <a:bodyPr/>
                    <a:lstStyle/>
                    <a:p>
                      <a:pPr algn="l" fontAlgn="t"/>
                      <a:r>
                        <a:rPr lang="en-US" sz="1500" dirty="0">
                          <a:effectLst/>
                        </a:rPr>
                        <a:t>Hosted applications/apps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Development tools, database management, business analytics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Operating systems</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Servers and storage</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a:effectLst/>
                        </a:rPr>
                        <a:t>Networking firewalls/security</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tc>
                  <a:txBody>
                    <a:bodyPr/>
                    <a:lstStyle/>
                    <a:p>
                      <a:pPr fontAlgn="t"/>
                      <a:r>
                        <a:rPr lang="en-US" sz="1500" dirty="0">
                          <a:effectLst/>
                        </a:rPr>
                        <a:t>Data center physical plant/building</a:t>
                      </a:r>
                    </a:p>
                  </a:txBody>
                  <a:tcPr marL="92869" marR="92869" marT="92869" marB="92869">
                    <a:lnL>
                      <a:noFill/>
                    </a:lnL>
                    <a:lnR>
                      <a:noFill/>
                    </a:lnR>
                    <a:lnT w="19050" cap="flat" cmpd="sng" algn="ctr">
                      <a:solidFill>
                        <a:srgbClr val="A8A8AB"/>
                      </a:solidFill>
                      <a:prstDash val="solid"/>
                      <a:round/>
                      <a:headEnd type="none" w="med" len="med"/>
                      <a:tailEnd type="none" w="med" len="med"/>
                    </a:lnT>
                    <a:lnB w="19050" cap="flat" cmpd="sng" algn="ctr">
                      <a:solidFill>
                        <a:srgbClr val="A8A8AB"/>
                      </a:solidFill>
                      <a:prstDash val="solid"/>
                      <a:round/>
                      <a:headEnd type="none" w="med" len="med"/>
                      <a:tailEnd type="none" w="med" len="med"/>
                    </a:lnB>
                    <a:solidFill>
                      <a:srgbClr val="FFFFFF"/>
                    </a:solidFill>
                  </a:tcPr>
                </a:tc>
                <a:extLst>
                  <a:ext uri="{0D108BD9-81ED-4DB2-BD59-A6C34878D82A}">
                    <a16:rowId xmlns:a16="http://schemas.microsoft.com/office/drawing/2014/main" val="3873267641"/>
                  </a:ext>
                </a:extLst>
              </a:tr>
            </a:tbl>
          </a:graphicData>
        </a:graphic>
      </p:graphicFrame>
      <p:sp>
        <p:nvSpPr>
          <p:cNvPr id="4" name="Slide Number Placeholder 3">
            <a:extLst>
              <a:ext uri="{FF2B5EF4-FFF2-40B4-BE49-F238E27FC236}">
                <a16:creationId xmlns:a16="http://schemas.microsoft.com/office/drawing/2014/main" id="{F23A5EC2-9626-B641-B8D9-2D9276085206}"/>
              </a:ext>
            </a:extLst>
          </p:cNvPr>
          <p:cNvSpPr>
            <a:spLocks noGrp="1"/>
          </p:cNvSpPr>
          <p:nvPr>
            <p:ph type="sldNum" sz="quarter" idx="12"/>
          </p:nvPr>
        </p:nvSpPr>
        <p:spPr/>
        <p:txBody>
          <a:bodyPr/>
          <a:lstStyle/>
          <a:p>
            <a:fld id="{9A462F19-C5B4-C540-A4D4-6645D330FD3B}" type="slidenum">
              <a:rPr lang="en-US" smtClean="0"/>
              <a:t>16</a:t>
            </a:fld>
            <a:endParaRPr lang="en-US"/>
          </a:p>
        </p:txBody>
      </p:sp>
    </p:spTree>
    <p:extLst>
      <p:ext uri="{BB962C8B-B14F-4D97-AF65-F5344CB8AC3E}">
        <p14:creationId xmlns:p14="http://schemas.microsoft.com/office/powerpoint/2010/main" val="221587989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4073-B3A0-E048-A7A7-185CE2900E87}"/>
              </a:ext>
            </a:extLst>
          </p:cNvPr>
          <p:cNvSpPr>
            <a:spLocks noGrp="1"/>
          </p:cNvSpPr>
          <p:nvPr>
            <p:ph type="title"/>
          </p:nvPr>
        </p:nvSpPr>
        <p:spPr>
          <a:xfrm>
            <a:off x="1141413" y="243840"/>
            <a:ext cx="9905998" cy="822960"/>
          </a:xfrm>
        </p:spPr>
        <p:txBody>
          <a:bodyPr/>
          <a:lstStyle/>
          <a:p>
            <a:r>
              <a:rPr lang="en-US" dirty="0"/>
              <a:t>Security issues in cloud computing</a:t>
            </a:r>
          </a:p>
        </p:txBody>
      </p:sp>
      <p:sp>
        <p:nvSpPr>
          <p:cNvPr id="3" name="Content Placeholder 2">
            <a:extLst>
              <a:ext uri="{FF2B5EF4-FFF2-40B4-BE49-F238E27FC236}">
                <a16:creationId xmlns:a16="http://schemas.microsoft.com/office/drawing/2014/main" id="{88F0CDF6-438B-EC46-A81B-68C7DD353F5D}"/>
              </a:ext>
            </a:extLst>
          </p:cNvPr>
          <p:cNvSpPr>
            <a:spLocks noGrp="1"/>
          </p:cNvSpPr>
          <p:nvPr>
            <p:ph idx="1"/>
          </p:nvPr>
        </p:nvSpPr>
        <p:spPr>
          <a:xfrm>
            <a:off x="1141413" y="1066800"/>
            <a:ext cx="9905998" cy="5432473"/>
          </a:xfrm>
        </p:spPr>
        <p:txBody>
          <a:bodyPr>
            <a:normAutofit/>
          </a:bodyPr>
          <a:lstStyle/>
          <a:p>
            <a:pPr algn="l"/>
            <a:r>
              <a:rPr lang="en-US" b="0" i="0" dirty="0">
                <a:solidFill>
                  <a:schemeClr val="tx1"/>
                </a:solidFill>
                <a:effectLst/>
              </a:rPr>
              <a:t>We may remain concerned about the security of cloud services. breaches of security are rare but happens. </a:t>
            </a:r>
          </a:p>
          <a:p>
            <a:pPr algn="l"/>
            <a:r>
              <a:rPr lang="en-US" b="0" i="0" dirty="0">
                <a:solidFill>
                  <a:schemeClr val="tx1"/>
                </a:solidFill>
                <a:effectLst/>
              </a:rPr>
              <a:t>How secure you consider cloud computing to be will largely depend on how secure your existing systems are. In-house systems managed by a team with many other things to worry about are likely to be leakier than systems monitored by a cloud provider’s engineers dedicated to protecting that infrastructure.</a:t>
            </a:r>
          </a:p>
          <a:p>
            <a:pPr algn="l"/>
            <a:r>
              <a:rPr lang="en-US" b="0" i="0" dirty="0">
                <a:solidFill>
                  <a:schemeClr val="tx1"/>
                </a:solidFill>
                <a:effectLst/>
              </a:rPr>
              <a:t>The main security breach happens when moving data between many cloud services. </a:t>
            </a:r>
          </a:p>
          <a:p>
            <a:pPr algn="l"/>
            <a:r>
              <a:rPr lang="en-US" b="0" i="0" dirty="0">
                <a:solidFill>
                  <a:schemeClr val="tx1"/>
                </a:solidFill>
                <a:effectLst/>
              </a:rPr>
              <a:t>There is growth in </a:t>
            </a:r>
            <a:r>
              <a:rPr lang="en-US" b="0" i="0" strike="noStrike" dirty="0">
                <a:solidFill>
                  <a:schemeClr val="tx1"/>
                </a:solidFill>
                <a:effectLst/>
              </a:rPr>
              <a:t>cloud security tools</a:t>
            </a:r>
            <a:r>
              <a:rPr lang="en-US" b="0" i="0" dirty="0">
                <a:solidFill>
                  <a:schemeClr val="tx1"/>
                </a:solidFill>
                <a:effectLst/>
              </a:rPr>
              <a:t>, which monitor data moving to and from the cloud and between cloud platforms. These tools can identify fraudulent use of data in the cloud, unauthorized downloads, and malware. There is a financial and performance impact however: these tools can reduce the return on investment of the cloud by five to 10% , and impact performance by five to 15% . </a:t>
            </a:r>
          </a:p>
          <a:p>
            <a:pPr algn="l"/>
            <a:r>
              <a:rPr lang="en-US" b="0" i="0" dirty="0">
                <a:solidFill>
                  <a:schemeClr val="tx1"/>
                </a:solidFill>
                <a:effectLst/>
              </a:rPr>
              <a:t>The country of origin of cloud services is also worrying some organizations.</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675FB50-E2F6-704D-9BD0-E3B852C11C24}"/>
              </a:ext>
            </a:extLst>
          </p:cNvPr>
          <p:cNvSpPr>
            <a:spLocks noGrp="1"/>
          </p:cNvSpPr>
          <p:nvPr>
            <p:ph type="sldNum" sz="quarter" idx="12"/>
          </p:nvPr>
        </p:nvSpPr>
        <p:spPr/>
        <p:txBody>
          <a:bodyPr/>
          <a:lstStyle/>
          <a:p>
            <a:fld id="{9A462F19-C5B4-C540-A4D4-6645D330FD3B}" type="slidenum">
              <a:rPr lang="en-US" smtClean="0"/>
              <a:t>17</a:t>
            </a:fld>
            <a:endParaRPr lang="en-US"/>
          </a:p>
        </p:txBody>
      </p:sp>
    </p:spTree>
    <p:extLst>
      <p:ext uri="{BB962C8B-B14F-4D97-AF65-F5344CB8AC3E}">
        <p14:creationId xmlns:p14="http://schemas.microsoft.com/office/powerpoint/2010/main" val="105248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F9CA-A427-4FB5-995E-65C179227729}"/>
              </a:ext>
            </a:extLst>
          </p:cNvPr>
          <p:cNvSpPr>
            <a:spLocks noGrp="1"/>
          </p:cNvSpPr>
          <p:nvPr>
            <p:ph type="title"/>
          </p:nvPr>
        </p:nvSpPr>
        <p:spPr>
          <a:xfrm>
            <a:off x="1141413" y="0"/>
            <a:ext cx="9905998" cy="1905000"/>
          </a:xfrm>
        </p:spPr>
        <p:txBody>
          <a:bodyPr/>
          <a:lstStyle/>
          <a:p>
            <a:r>
              <a:rPr lang="en-US" dirty="0"/>
              <a:t>A B C of cloud computing</a:t>
            </a:r>
          </a:p>
        </p:txBody>
      </p:sp>
      <p:sp>
        <p:nvSpPr>
          <p:cNvPr id="3" name="Content Placeholder 2">
            <a:extLst>
              <a:ext uri="{FF2B5EF4-FFF2-40B4-BE49-F238E27FC236}">
                <a16:creationId xmlns:a16="http://schemas.microsoft.com/office/drawing/2014/main" id="{92D35B67-7D3F-476E-9EB9-6E8EBB5F58D6}"/>
              </a:ext>
            </a:extLst>
          </p:cNvPr>
          <p:cNvSpPr>
            <a:spLocks noGrp="1"/>
          </p:cNvSpPr>
          <p:nvPr>
            <p:ph idx="1"/>
          </p:nvPr>
        </p:nvSpPr>
        <p:spPr>
          <a:xfrm>
            <a:off x="1141413" y="1280160"/>
            <a:ext cx="9905998" cy="4511041"/>
          </a:xfrm>
        </p:spPr>
        <p:txBody>
          <a:bodyPr>
            <a:normAutofit/>
          </a:bodyPr>
          <a:lstStyle/>
          <a:p>
            <a:pPr marL="0" indent="0">
              <a:buNone/>
            </a:pPr>
            <a:r>
              <a:rPr lang="en-US" dirty="0"/>
              <a:t>Irrespective of what type of code or application you run below is a general step by step process</a:t>
            </a:r>
          </a:p>
          <a:p>
            <a:r>
              <a:rPr lang="en-US" dirty="0"/>
              <a:t>Step 1: you pick a cloud service provider</a:t>
            </a:r>
          </a:p>
          <a:p>
            <a:r>
              <a:rPr lang="en-US" dirty="0"/>
              <a:t>Step 2: you create/chose a “virtual machine” for your designated project in the cloud. This is the fun part where you can choose the operating system, machine architecture etc. </a:t>
            </a:r>
          </a:p>
          <a:p>
            <a:r>
              <a:rPr lang="en-US" dirty="0"/>
              <a:t>Step 3: you install the packages required to run your codes in your designed virtual machine.</a:t>
            </a:r>
          </a:p>
          <a:p>
            <a:r>
              <a:rPr lang="en-US" dirty="0"/>
              <a:t>Step 4: submit your codes/jobs in the designated machine</a:t>
            </a:r>
          </a:p>
          <a:p>
            <a:endParaRPr lang="en-US" dirty="0"/>
          </a:p>
          <a:p>
            <a:endParaRPr lang="en-US" dirty="0"/>
          </a:p>
        </p:txBody>
      </p:sp>
      <p:sp>
        <p:nvSpPr>
          <p:cNvPr id="4" name="Slide Number Placeholder 3">
            <a:extLst>
              <a:ext uri="{FF2B5EF4-FFF2-40B4-BE49-F238E27FC236}">
                <a16:creationId xmlns:a16="http://schemas.microsoft.com/office/drawing/2014/main" id="{C90C5B32-7204-484A-AB4F-6695E7B6A8BC}"/>
              </a:ext>
            </a:extLst>
          </p:cNvPr>
          <p:cNvSpPr>
            <a:spLocks noGrp="1"/>
          </p:cNvSpPr>
          <p:nvPr>
            <p:ph type="sldNum" sz="quarter" idx="12"/>
          </p:nvPr>
        </p:nvSpPr>
        <p:spPr/>
        <p:txBody>
          <a:bodyPr/>
          <a:lstStyle/>
          <a:p>
            <a:fld id="{9A462F19-C5B4-C540-A4D4-6645D330FD3B}" type="slidenum">
              <a:rPr lang="en-US" smtClean="0"/>
              <a:t>18</a:t>
            </a:fld>
            <a:endParaRPr lang="en-US"/>
          </a:p>
        </p:txBody>
      </p:sp>
    </p:spTree>
    <p:extLst>
      <p:ext uri="{BB962C8B-B14F-4D97-AF65-F5344CB8AC3E}">
        <p14:creationId xmlns:p14="http://schemas.microsoft.com/office/powerpoint/2010/main" val="65535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F9CA-A427-4FB5-995E-65C179227729}"/>
              </a:ext>
            </a:extLst>
          </p:cNvPr>
          <p:cNvSpPr>
            <a:spLocks noGrp="1"/>
          </p:cNvSpPr>
          <p:nvPr>
            <p:ph type="title"/>
          </p:nvPr>
        </p:nvSpPr>
        <p:spPr>
          <a:xfrm>
            <a:off x="1141413" y="322005"/>
            <a:ext cx="9905998" cy="1285569"/>
          </a:xfrm>
        </p:spPr>
        <p:txBody>
          <a:bodyPr/>
          <a:lstStyle/>
          <a:p>
            <a:r>
              <a:rPr lang="en-US" dirty="0"/>
              <a:t>A sample cost analysis of running jobs in cloud</a:t>
            </a:r>
          </a:p>
        </p:txBody>
      </p:sp>
      <p:sp>
        <p:nvSpPr>
          <p:cNvPr id="3" name="Content Placeholder 2">
            <a:extLst>
              <a:ext uri="{FF2B5EF4-FFF2-40B4-BE49-F238E27FC236}">
                <a16:creationId xmlns:a16="http://schemas.microsoft.com/office/drawing/2014/main" id="{92D35B67-7D3F-476E-9EB9-6E8EBB5F58D6}"/>
              </a:ext>
            </a:extLst>
          </p:cNvPr>
          <p:cNvSpPr>
            <a:spLocks noGrp="1"/>
          </p:cNvSpPr>
          <p:nvPr>
            <p:ph idx="1"/>
          </p:nvPr>
        </p:nvSpPr>
        <p:spPr>
          <a:xfrm>
            <a:off x="1141413" y="1607574"/>
            <a:ext cx="9905998" cy="4511041"/>
          </a:xfrm>
        </p:spPr>
        <p:txBody>
          <a:bodyPr>
            <a:normAutofit/>
          </a:bodyPr>
          <a:lstStyle/>
          <a:p>
            <a:r>
              <a:rPr lang="en-US" dirty="0"/>
              <a:t> </a:t>
            </a:r>
            <a:r>
              <a:rPr lang="en-US" sz="2400" dirty="0"/>
              <a:t>I picked google cloud</a:t>
            </a:r>
          </a:p>
          <a:p>
            <a:r>
              <a:rPr lang="en-US" sz="2400" dirty="0"/>
              <a:t> I create a “virtual machine” for  my project which has 16 </a:t>
            </a:r>
            <a:r>
              <a:rPr lang="en-US" sz="2400" dirty="0" err="1"/>
              <a:t>gb</a:t>
            </a:r>
            <a:r>
              <a:rPr lang="en-US" sz="2400" dirty="0"/>
              <a:t> ram and intel i9 4.6 </a:t>
            </a:r>
            <a:r>
              <a:rPr lang="en-US" sz="2400" dirty="0" err="1"/>
              <a:t>gz</a:t>
            </a:r>
            <a:r>
              <a:rPr lang="en-US" sz="2400" dirty="0"/>
              <a:t> processor.  On average the fee is $0.02-$0.04/hr.</a:t>
            </a:r>
          </a:p>
          <a:p>
            <a:r>
              <a:rPr lang="en-US" sz="2400" dirty="0"/>
              <a:t>If I run 10 </a:t>
            </a:r>
            <a:r>
              <a:rPr lang="en-US" sz="2400" dirty="0" err="1"/>
              <a:t>hr</a:t>
            </a:r>
            <a:r>
              <a:rPr lang="en-US" sz="2400" dirty="0"/>
              <a:t>/week my monthly cost will be $0.80 - $1.60.</a:t>
            </a:r>
          </a:p>
          <a:p>
            <a:r>
              <a:rPr lang="en-US" sz="2400" dirty="0"/>
              <a:t>If you run your desktop for 40 </a:t>
            </a:r>
            <a:r>
              <a:rPr lang="en-US" sz="2400" dirty="0" err="1"/>
              <a:t>hrs</a:t>
            </a:r>
            <a:r>
              <a:rPr lang="en-US" sz="2400" dirty="0"/>
              <a:t> just  your monthly utility bill will be much more than that.</a:t>
            </a:r>
          </a:p>
          <a:p>
            <a:pPr marL="0" indent="0">
              <a:buNone/>
            </a:pPr>
            <a:endParaRPr lang="en-US" sz="2400" dirty="0"/>
          </a:p>
          <a:p>
            <a:endParaRPr lang="en-US" dirty="0"/>
          </a:p>
        </p:txBody>
      </p:sp>
      <p:sp>
        <p:nvSpPr>
          <p:cNvPr id="4" name="Slide Number Placeholder 3">
            <a:extLst>
              <a:ext uri="{FF2B5EF4-FFF2-40B4-BE49-F238E27FC236}">
                <a16:creationId xmlns:a16="http://schemas.microsoft.com/office/drawing/2014/main" id="{9C2C5EE9-E664-F24B-8A79-1A84748E4BBB}"/>
              </a:ext>
            </a:extLst>
          </p:cNvPr>
          <p:cNvSpPr>
            <a:spLocks noGrp="1"/>
          </p:cNvSpPr>
          <p:nvPr>
            <p:ph type="sldNum" sz="quarter" idx="12"/>
          </p:nvPr>
        </p:nvSpPr>
        <p:spPr/>
        <p:txBody>
          <a:bodyPr/>
          <a:lstStyle/>
          <a:p>
            <a:fld id="{9A462F19-C5B4-C540-A4D4-6645D330FD3B}" type="slidenum">
              <a:rPr lang="en-US" smtClean="0"/>
              <a:t>19</a:t>
            </a:fld>
            <a:endParaRPr lang="en-US"/>
          </a:p>
        </p:txBody>
      </p:sp>
    </p:spTree>
    <p:extLst>
      <p:ext uri="{BB962C8B-B14F-4D97-AF65-F5344CB8AC3E}">
        <p14:creationId xmlns:p14="http://schemas.microsoft.com/office/powerpoint/2010/main" val="417867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D16-195A-244F-8F2E-C81F531CE628}"/>
              </a:ext>
            </a:extLst>
          </p:cNvPr>
          <p:cNvSpPr>
            <a:spLocks noGrp="1"/>
          </p:cNvSpPr>
          <p:nvPr>
            <p:ph type="title"/>
          </p:nvPr>
        </p:nvSpPr>
        <p:spPr>
          <a:xfrm>
            <a:off x="1141413" y="342314"/>
            <a:ext cx="9905998" cy="1191064"/>
          </a:xfrm>
        </p:spPr>
        <p:txBody>
          <a:bodyPr/>
          <a:lstStyle/>
          <a:p>
            <a:r>
              <a:rPr lang="en-US" dirty="0"/>
              <a:t>what will we learn from this session</a:t>
            </a:r>
          </a:p>
        </p:txBody>
      </p:sp>
      <p:sp>
        <p:nvSpPr>
          <p:cNvPr id="3" name="Content Placeholder 2">
            <a:extLst>
              <a:ext uri="{FF2B5EF4-FFF2-40B4-BE49-F238E27FC236}">
                <a16:creationId xmlns:a16="http://schemas.microsoft.com/office/drawing/2014/main" id="{3C04499B-4E2F-0742-8782-AA4264BF7A73}"/>
              </a:ext>
            </a:extLst>
          </p:cNvPr>
          <p:cNvSpPr>
            <a:spLocks noGrp="1"/>
          </p:cNvSpPr>
          <p:nvPr>
            <p:ph idx="1"/>
          </p:nvPr>
        </p:nvSpPr>
        <p:spPr>
          <a:xfrm>
            <a:off x="1141413" y="1533379"/>
            <a:ext cx="9905998" cy="4257822"/>
          </a:xfrm>
        </p:spPr>
        <p:txBody>
          <a:bodyPr>
            <a:normAutofit/>
          </a:bodyPr>
          <a:lstStyle/>
          <a:p>
            <a:r>
              <a:rPr lang="en-US" sz="2400" dirty="0"/>
              <a:t>What is cloud computing </a:t>
            </a:r>
          </a:p>
          <a:p>
            <a:r>
              <a:rPr lang="en-US" sz="2400" dirty="0"/>
              <a:t>What are the advantages and disadvantages </a:t>
            </a:r>
          </a:p>
          <a:p>
            <a:r>
              <a:rPr lang="en-US" sz="2400" dirty="0"/>
              <a:t>How to conceptualize cloud computing from desktop computing</a:t>
            </a:r>
          </a:p>
          <a:p>
            <a:r>
              <a:rPr lang="en-US" sz="2400" dirty="0"/>
              <a:t>Major players of cloud computing: </a:t>
            </a:r>
            <a:r>
              <a:rPr lang="en-US" sz="2400" dirty="0" err="1"/>
              <a:t>aws</a:t>
            </a:r>
            <a:r>
              <a:rPr lang="en-US" sz="2400" dirty="0"/>
              <a:t> and </a:t>
            </a:r>
            <a:r>
              <a:rPr lang="en-US" sz="2400" dirty="0" err="1"/>
              <a:t>gcp</a:t>
            </a:r>
            <a:endParaRPr lang="en-US" sz="2400" dirty="0"/>
          </a:p>
          <a:p>
            <a:r>
              <a:rPr lang="en-US" sz="2400" dirty="0"/>
              <a:t>Advantages of running r in cloud  </a:t>
            </a:r>
          </a:p>
        </p:txBody>
      </p:sp>
      <p:sp>
        <p:nvSpPr>
          <p:cNvPr id="4" name="Slide Number Placeholder 3">
            <a:extLst>
              <a:ext uri="{FF2B5EF4-FFF2-40B4-BE49-F238E27FC236}">
                <a16:creationId xmlns:a16="http://schemas.microsoft.com/office/drawing/2014/main" id="{A2435915-2424-3B4A-BC54-7CFD4991B695}"/>
              </a:ext>
            </a:extLst>
          </p:cNvPr>
          <p:cNvSpPr>
            <a:spLocks noGrp="1"/>
          </p:cNvSpPr>
          <p:nvPr>
            <p:ph type="sldNum" sz="quarter" idx="12"/>
          </p:nvPr>
        </p:nvSpPr>
        <p:spPr/>
        <p:txBody>
          <a:bodyPr/>
          <a:lstStyle/>
          <a:p>
            <a:fld id="{9A462F19-C5B4-C540-A4D4-6645D330FD3B}" type="slidenum">
              <a:rPr lang="en-US" smtClean="0"/>
              <a:t>2</a:t>
            </a:fld>
            <a:endParaRPr lang="en-US"/>
          </a:p>
        </p:txBody>
      </p:sp>
    </p:spTree>
    <p:extLst>
      <p:ext uri="{BB962C8B-B14F-4D97-AF65-F5344CB8AC3E}">
        <p14:creationId xmlns:p14="http://schemas.microsoft.com/office/powerpoint/2010/main" val="3522751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AFEE-AAA2-3E4A-A7F9-6A3EEE4A3594}"/>
              </a:ext>
            </a:extLst>
          </p:cNvPr>
          <p:cNvSpPr>
            <a:spLocks noGrp="1"/>
          </p:cNvSpPr>
          <p:nvPr>
            <p:ph type="title"/>
          </p:nvPr>
        </p:nvSpPr>
        <p:spPr>
          <a:xfrm>
            <a:off x="1141413" y="609600"/>
            <a:ext cx="9905998" cy="1176997"/>
          </a:xfrm>
        </p:spPr>
        <p:txBody>
          <a:bodyPr/>
          <a:lstStyle/>
          <a:p>
            <a:r>
              <a:rPr lang="en-US" i="0" dirty="0">
                <a:solidFill>
                  <a:schemeClr val="tx1"/>
                </a:solidFill>
                <a:effectLst/>
                <a:latin typeface="+mn-lt"/>
              </a:rPr>
              <a:t>Cloud Computing using R Programming</a:t>
            </a:r>
            <a:br>
              <a:rPr lang="en-US" b="1" i="0" dirty="0">
                <a:solidFill>
                  <a:srgbClr val="333333"/>
                </a:solidFill>
                <a:effectLst/>
                <a:latin typeface="poppins"/>
              </a:rPr>
            </a:br>
            <a:endParaRPr lang="en-US" dirty="0">
              <a:solidFill>
                <a:schemeClr val="tx1"/>
              </a:solidFill>
            </a:endParaRPr>
          </a:p>
        </p:txBody>
      </p:sp>
      <p:sp>
        <p:nvSpPr>
          <p:cNvPr id="3" name="Content Placeholder 2">
            <a:extLst>
              <a:ext uri="{FF2B5EF4-FFF2-40B4-BE49-F238E27FC236}">
                <a16:creationId xmlns:a16="http://schemas.microsoft.com/office/drawing/2014/main" id="{C4BD2E67-9C9F-874E-906E-C9DE742C1064}"/>
              </a:ext>
            </a:extLst>
          </p:cNvPr>
          <p:cNvSpPr>
            <a:spLocks noGrp="1"/>
          </p:cNvSpPr>
          <p:nvPr>
            <p:ph idx="1"/>
          </p:nvPr>
        </p:nvSpPr>
        <p:spPr>
          <a:xfrm>
            <a:off x="1239887" y="1654125"/>
            <a:ext cx="9905998" cy="3124201"/>
          </a:xfrm>
        </p:spPr>
        <p:txBody>
          <a:bodyPr/>
          <a:lstStyle/>
          <a:p>
            <a:r>
              <a:rPr lang="en-US" dirty="0">
                <a:solidFill>
                  <a:schemeClr val="tx1"/>
                </a:solidFill>
                <a:effectLst>
                  <a:glow rad="38100">
                    <a:schemeClr val="bg1">
                      <a:lumMod val="50000"/>
                      <a:lumOff val="50000"/>
                      <a:alpha val="20000"/>
                    </a:schemeClr>
                  </a:glow>
                </a:effectLst>
              </a:rPr>
              <a:t>Simply put, it means running or submitting your r codes/jobs on a  computer rented from cloud and pay for only the time used to run your code.</a:t>
            </a:r>
          </a:p>
          <a:p>
            <a:r>
              <a:rPr lang="en-US" dirty="0">
                <a:solidFill>
                  <a:schemeClr val="tx1"/>
                </a:solidFill>
                <a:effectLst/>
              </a:rPr>
              <a:t>R is free. </a:t>
            </a:r>
            <a:r>
              <a:rPr lang="en-US" b="0" i="0" dirty="0">
                <a:solidFill>
                  <a:schemeClr val="tx1"/>
                </a:solidFill>
                <a:effectLst/>
              </a:rPr>
              <a:t>Python is free just like R, but the main reason R scores is that the statistical library of R packages is far more extensive. SAS remains the leading language for corporate analytics on the desktop, but it remains expensive for individual users.</a:t>
            </a:r>
          </a:p>
          <a:p>
            <a:endParaRPr lang="en-US" dirty="0">
              <a:solidFill>
                <a:schemeClr val="tx1"/>
              </a:solidFill>
            </a:endParaRPr>
          </a:p>
        </p:txBody>
      </p:sp>
      <p:sp>
        <p:nvSpPr>
          <p:cNvPr id="4" name="Slide Number Placeholder 3">
            <a:extLst>
              <a:ext uri="{FF2B5EF4-FFF2-40B4-BE49-F238E27FC236}">
                <a16:creationId xmlns:a16="http://schemas.microsoft.com/office/drawing/2014/main" id="{60B4584A-853D-1C44-B38E-5876D1F5285B}"/>
              </a:ext>
            </a:extLst>
          </p:cNvPr>
          <p:cNvSpPr>
            <a:spLocks noGrp="1"/>
          </p:cNvSpPr>
          <p:nvPr>
            <p:ph type="sldNum" sz="quarter" idx="12"/>
          </p:nvPr>
        </p:nvSpPr>
        <p:spPr/>
        <p:txBody>
          <a:bodyPr/>
          <a:lstStyle/>
          <a:p>
            <a:fld id="{9A462F19-C5B4-C540-A4D4-6645D330FD3B}" type="slidenum">
              <a:rPr lang="en-US" smtClean="0"/>
              <a:t>20</a:t>
            </a:fld>
            <a:endParaRPr lang="en-US"/>
          </a:p>
        </p:txBody>
      </p:sp>
    </p:spTree>
    <p:extLst>
      <p:ext uri="{BB962C8B-B14F-4D97-AF65-F5344CB8AC3E}">
        <p14:creationId xmlns:p14="http://schemas.microsoft.com/office/powerpoint/2010/main" val="53617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BEFA-F849-5B42-9FE1-1FC706F30C38}"/>
              </a:ext>
            </a:extLst>
          </p:cNvPr>
          <p:cNvSpPr>
            <a:spLocks noGrp="1"/>
          </p:cNvSpPr>
          <p:nvPr>
            <p:ph type="title"/>
          </p:nvPr>
        </p:nvSpPr>
        <p:spPr>
          <a:xfrm>
            <a:off x="1141413" y="609600"/>
            <a:ext cx="9905998" cy="1219200"/>
          </a:xfrm>
        </p:spPr>
        <p:txBody>
          <a:bodyPr>
            <a:normAutofit fontScale="90000"/>
          </a:bodyPr>
          <a:lstStyle/>
          <a:p>
            <a:r>
              <a:rPr lang="en-US" i="0" dirty="0">
                <a:solidFill>
                  <a:schemeClr val="tx1"/>
                </a:solidFill>
                <a:effectLst/>
                <a:latin typeface="+mn-lt"/>
              </a:rPr>
              <a:t>What are the advantages of using R on the cloud versus on the desktop?</a:t>
            </a:r>
            <a:br>
              <a:rPr lang="en-US" b="1" i="0" dirty="0">
                <a:solidFill>
                  <a:schemeClr val="tx1"/>
                </a:solidFill>
                <a:effectLst/>
                <a:latin typeface="poppins"/>
              </a:rPr>
            </a:br>
            <a:endParaRPr lang="en-US" dirty="0"/>
          </a:p>
        </p:txBody>
      </p:sp>
      <p:sp>
        <p:nvSpPr>
          <p:cNvPr id="3" name="Content Placeholder 2">
            <a:extLst>
              <a:ext uri="{FF2B5EF4-FFF2-40B4-BE49-F238E27FC236}">
                <a16:creationId xmlns:a16="http://schemas.microsoft.com/office/drawing/2014/main" id="{19F6A09E-2D0D-A84B-9751-FC63FB41065A}"/>
              </a:ext>
            </a:extLst>
          </p:cNvPr>
          <p:cNvSpPr>
            <a:spLocks noGrp="1"/>
          </p:cNvSpPr>
          <p:nvPr>
            <p:ph idx="1"/>
          </p:nvPr>
        </p:nvSpPr>
        <p:spPr>
          <a:xfrm>
            <a:off x="1141413" y="1712741"/>
            <a:ext cx="9905998" cy="4927210"/>
          </a:xfrm>
        </p:spPr>
        <p:txBody>
          <a:bodyPr>
            <a:normAutofit lnSpcReduction="10000"/>
          </a:bodyPr>
          <a:lstStyle/>
          <a:p>
            <a:pPr algn="l"/>
            <a:r>
              <a:rPr lang="en-US" b="0" i="0" dirty="0">
                <a:solidFill>
                  <a:schemeClr val="tx1"/>
                </a:solidFill>
                <a:effectLst/>
              </a:rPr>
              <a:t>Since we know R is constrained to handle data only as big as the RAM size, the cloud offers us a quick solution to handle Big Data Science using R. This can be done by simply ramping up the RAM on the virtual machine instance.  You can see the various kinds of RAM options available on the cloud which are simply not affordable  on the local machine.</a:t>
            </a:r>
          </a:p>
          <a:p>
            <a:pPr algn="l"/>
            <a:r>
              <a:rPr lang="en-US" b="0" i="0" dirty="0">
                <a:solidFill>
                  <a:schemeClr val="tx1"/>
                </a:solidFill>
                <a:effectLst/>
              </a:rPr>
              <a:t>For big Datasets , it is better to use it on the cloud than to download the dataset, process it and then score it. For example, if you have a competition that uses 30 GB of data, it is best you use it on the cloud. The cloud is thus a great way of learning about Big Data without getting hassled by internet speed.</a:t>
            </a:r>
          </a:p>
          <a:p>
            <a:pPr algn="l"/>
            <a:r>
              <a:rPr lang="en-US" b="0" i="0" dirty="0">
                <a:solidFill>
                  <a:schemeClr val="tx1"/>
                </a:solidFill>
                <a:effectLst/>
              </a:rPr>
              <a:t>Cloud has much better bandwidth speed. Therefore, installing software and transferring data is much faster on the cloud.</a:t>
            </a:r>
          </a:p>
          <a:p>
            <a:pPr algn="l"/>
            <a:r>
              <a:rPr lang="en-US" b="0" i="0" dirty="0">
                <a:solidFill>
                  <a:schemeClr val="tx1"/>
                </a:solidFill>
                <a:effectLst/>
              </a:rPr>
              <a:t>You can use additional services like </a:t>
            </a:r>
            <a:r>
              <a:rPr lang="en-US" b="0" i="0" dirty="0" err="1">
                <a:solidFill>
                  <a:schemeClr val="tx1"/>
                </a:solidFill>
                <a:effectLst/>
              </a:rPr>
              <a:t>AzureML</a:t>
            </a:r>
            <a:r>
              <a:rPr lang="en-US" b="0" i="0" dirty="0">
                <a:solidFill>
                  <a:schemeClr val="tx1"/>
                </a:solidFill>
                <a:effectLst/>
              </a:rPr>
              <a:t> with R on the cloud rather than build your own machine learning service from scratch</a:t>
            </a:r>
          </a:p>
          <a:p>
            <a:pPr algn="l"/>
            <a:r>
              <a:rPr lang="en-US" b="0" i="0" dirty="0">
                <a:solidFill>
                  <a:schemeClr val="tx1"/>
                </a:solidFill>
                <a:effectLst/>
              </a:rPr>
              <a:t>Cloud is much more scalable for changes in volume or velocity of data.</a:t>
            </a:r>
          </a:p>
          <a:p>
            <a:endParaRPr lang="en-US" dirty="0"/>
          </a:p>
        </p:txBody>
      </p:sp>
      <p:sp>
        <p:nvSpPr>
          <p:cNvPr id="4" name="Slide Number Placeholder 3">
            <a:extLst>
              <a:ext uri="{FF2B5EF4-FFF2-40B4-BE49-F238E27FC236}">
                <a16:creationId xmlns:a16="http://schemas.microsoft.com/office/drawing/2014/main" id="{9670AC64-237B-8F49-9396-22942C473C87}"/>
              </a:ext>
            </a:extLst>
          </p:cNvPr>
          <p:cNvSpPr>
            <a:spLocks noGrp="1"/>
          </p:cNvSpPr>
          <p:nvPr>
            <p:ph type="sldNum" sz="quarter" idx="12"/>
          </p:nvPr>
        </p:nvSpPr>
        <p:spPr/>
        <p:txBody>
          <a:bodyPr/>
          <a:lstStyle/>
          <a:p>
            <a:fld id="{9A462F19-C5B4-C540-A4D4-6645D330FD3B}" type="slidenum">
              <a:rPr lang="en-US" smtClean="0"/>
              <a:t>21</a:t>
            </a:fld>
            <a:endParaRPr lang="en-US"/>
          </a:p>
        </p:txBody>
      </p:sp>
    </p:spTree>
    <p:extLst>
      <p:ext uri="{BB962C8B-B14F-4D97-AF65-F5344CB8AC3E}">
        <p14:creationId xmlns:p14="http://schemas.microsoft.com/office/powerpoint/2010/main" val="1927815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88F3-8BAC-EF45-B1FD-052BAE0FDF4B}"/>
              </a:ext>
            </a:extLst>
          </p:cNvPr>
          <p:cNvSpPr>
            <a:spLocks noGrp="1"/>
          </p:cNvSpPr>
          <p:nvPr>
            <p:ph type="title"/>
          </p:nvPr>
        </p:nvSpPr>
        <p:spPr>
          <a:xfrm>
            <a:off x="1141413" y="226142"/>
            <a:ext cx="9905998" cy="1905000"/>
          </a:xfrm>
        </p:spPr>
        <p:txBody>
          <a:bodyPr/>
          <a:lstStyle/>
          <a:p>
            <a:r>
              <a:rPr lang="en-US" dirty="0"/>
              <a:t>What is google cloud platform (</a:t>
            </a:r>
            <a:r>
              <a:rPr lang="en-US" dirty="0" err="1"/>
              <a:t>gcp</a:t>
            </a:r>
            <a:r>
              <a:rPr lang="en-US" dirty="0"/>
              <a:t>)</a:t>
            </a:r>
          </a:p>
        </p:txBody>
      </p:sp>
      <p:sp>
        <p:nvSpPr>
          <p:cNvPr id="3" name="Content Placeholder 2">
            <a:extLst>
              <a:ext uri="{FF2B5EF4-FFF2-40B4-BE49-F238E27FC236}">
                <a16:creationId xmlns:a16="http://schemas.microsoft.com/office/drawing/2014/main" id="{7F32D528-F994-6C41-8BC0-F48C44EC198A}"/>
              </a:ext>
            </a:extLst>
          </p:cNvPr>
          <p:cNvSpPr>
            <a:spLocks noGrp="1"/>
          </p:cNvSpPr>
          <p:nvPr>
            <p:ph idx="1"/>
          </p:nvPr>
        </p:nvSpPr>
        <p:spPr>
          <a:xfrm>
            <a:off x="1141413" y="1578077"/>
            <a:ext cx="9905998" cy="4213123"/>
          </a:xfrm>
        </p:spPr>
        <p:txBody>
          <a:bodyPr>
            <a:normAutofit/>
          </a:bodyPr>
          <a:lstStyle/>
          <a:p>
            <a:r>
              <a:rPr lang="en-US" b="0" i="0" dirty="0">
                <a:solidFill>
                  <a:schemeClr val="tx1"/>
                </a:solidFill>
                <a:effectLst/>
              </a:rPr>
              <a:t>Google Cloud Platform is a suite of public cloud computing services offered by Google. </a:t>
            </a:r>
          </a:p>
          <a:p>
            <a:r>
              <a:rPr lang="en-US" b="0" i="0" dirty="0">
                <a:solidFill>
                  <a:schemeClr val="tx1"/>
                </a:solidFill>
                <a:effectLst/>
              </a:rPr>
              <a:t>The platform includes a range of hosted services for compute, storage and application development that run on Google hardware. </a:t>
            </a:r>
          </a:p>
          <a:p>
            <a:r>
              <a:rPr lang="en-US" b="0" i="0" dirty="0">
                <a:solidFill>
                  <a:schemeClr val="tx1"/>
                </a:solidFill>
                <a:effectLst/>
              </a:rPr>
              <a:t>Google Cloud Platform services can be accessed by software developers, cloud administrators and other enterprise IT professionals over the public internet or through a dedicated network connection.</a:t>
            </a:r>
          </a:p>
          <a:p>
            <a:endParaRPr lang="en-US" b="0" i="0" dirty="0">
              <a:solidFill>
                <a:schemeClr val="tx1"/>
              </a:solidFill>
              <a:effectLst/>
            </a:endParaRPr>
          </a:p>
        </p:txBody>
      </p:sp>
      <p:sp>
        <p:nvSpPr>
          <p:cNvPr id="4" name="Slide Number Placeholder 3">
            <a:extLst>
              <a:ext uri="{FF2B5EF4-FFF2-40B4-BE49-F238E27FC236}">
                <a16:creationId xmlns:a16="http://schemas.microsoft.com/office/drawing/2014/main" id="{24CC569F-1F35-9249-A788-1430E40081B0}"/>
              </a:ext>
            </a:extLst>
          </p:cNvPr>
          <p:cNvSpPr>
            <a:spLocks noGrp="1"/>
          </p:cNvSpPr>
          <p:nvPr>
            <p:ph type="sldNum" sz="quarter" idx="12"/>
          </p:nvPr>
        </p:nvSpPr>
        <p:spPr/>
        <p:txBody>
          <a:bodyPr/>
          <a:lstStyle/>
          <a:p>
            <a:fld id="{9A462F19-C5B4-C540-A4D4-6645D330FD3B}" type="slidenum">
              <a:rPr lang="en-US" smtClean="0"/>
              <a:t>22</a:t>
            </a:fld>
            <a:endParaRPr lang="en-US"/>
          </a:p>
        </p:txBody>
      </p:sp>
    </p:spTree>
    <p:extLst>
      <p:ext uri="{BB962C8B-B14F-4D97-AF65-F5344CB8AC3E}">
        <p14:creationId xmlns:p14="http://schemas.microsoft.com/office/powerpoint/2010/main" val="4265657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CB4C-A480-794F-AD8E-EAB411A8C99C}"/>
              </a:ext>
            </a:extLst>
          </p:cNvPr>
          <p:cNvSpPr>
            <a:spLocks noGrp="1"/>
          </p:cNvSpPr>
          <p:nvPr>
            <p:ph type="title"/>
          </p:nvPr>
        </p:nvSpPr>
        <p:spPr/>
        <p:txBody>
          <a:bodyPr/>
          <a:lstStyle/>
          <a:p>
            <a:r>
              <a:rPr lang="en-US" i="0" dirty="0">
                <a:solidFill>
                  <a:schemeClr val="tx1"/>
                </a:solidFill>
                <a:effectLst/>
                <a:latin typeface="+mn-lt"/>
              </a:rPr>
              <a:t>Google Cloud Platform offerings</a:t>
            </a:r>
            <a:br>
              <a:rPr lang="en-US" b="1" i="0" dirty="0">
                <a:solidFill>
                  <a:srgbClr val="323232"/>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2003259-20C5-FF40-84A4-294B4B5F55A6}"/>
              </a:ext>
            </a:extLst>
          </p:cNvPr>
          <p:cNvSpPr>
            <a:spLocks noGrp="1"/>
          </p:cNvSpPr>
          <p:nvPr>
            <p:ph idx="1"/>
          </p:nvPr>
        </p:nvSpPr>
        <p:spPr>
          <a:xfrm>
            <a:off x="1141413" y="1755059"/>
            <a:ext cx="9905998" cy="4036142"/>
          </a:xfrm>
        </p:spPr>
        <p:txBody>
          <a:bodyPr>
            <a:normAutofit/>
          </a:bodyPr>
          <a:lstStyle/>
          <a:p>
            <a:pPr algn="l">
              <a:buFont typeface="Arial" panose="020B0604020202020204" pitchFamily="34" charset="0"/>
              <a:buChar char="•"/>
            </a:pPr>
            <a:r>
              <a:rPr lang="en-US" b="1" dirty="0">
                <a:solidFill>
                  <a:schemeClr val="tx1"/>
                </a:solidFill>
              </a:rPr>
              <a:t> </a:t>
            </a:r>
            <a:r>
              <a:rPr lang="en-US" b="1" i="0" dirty="0">
                <a:solidFill>
                  <a:schemeClr val="tx1"/>
                </a:solidFill>
                <a:effectLst/>
              </a:rPr>
              <a:t>Google Compute Engine</a:t>
            </a:r>
            <a:r>
              <a:rPr lang="en-US" b="0" i="0" dirty="0">
                <a:solidFill>
                  <a:schemeClr val="tx1"/>
                </a:solidFill>
                <a:effectLst/>
              </a:rPr>
              <a:t>, which is an infrastructure-as-a-service (IaaS) offering that provides users with virtual machine instances for workload hosting.</a:t>
            </a:r>
          </a:p>
          <a:p>
            <a:pPr algn="l">
              <a:buFont typeface="Arial" panose="020B0604020202020204" pitchFamily="34" charset="0"/>
              <a:buChar char="•"/>
            </a:pPr>
            <a:r>
              <a:rPr lang="en-US" b="1" i="0" dirty="0">
                <a:solidFill>
                  <a:schemeClr val="tx1"/>
                </a:solidFill>
                <a:effectLst/>
              </a:rPr>
              <a:t>Google App Engine</a:t>
            </a:r>
            <a:r>
              <a:rPr lang="en-US" b="0" i="0" dirty="0">
                <a:solidFill>
                  <a:schemeClr val="tx1"/>
                </a:solidFill>
                <a:effectLst/>
              </a:rPr>
              <a:t>, which is a platform-as-a-service (PaaS) offering that gives software/model developers access to Google's scalable hosting. </a:t>
            </a:r>
          </a:p>
          <a:p>
            <a:pPr algn="l">
              <a:buFont typeface="Arial" panose="020B0604020202020204" pitchFamily="34" charset="0"/>
              <a:buChar char="•"/>
            </a:pPr>
            <a:r>
              <a:rPr lang="en-US" b="1" i="0" dirty="0">
                <a:solidFill>
                  <a:schemeClr val="tx1"/>
                </a:solidFill>
                <a:effectLst/>
              </a:rPr>
              <a:t>Google Cloud Storage</a:t>
            </a:r>
            <a:r>
              <a:rPr lang="en-US" b="0" i="0" dirty="0">
                <a:solidFill>
                  <a:schemeClr val="tx1"/>
                </a:solidFill>
                <a:effectLst/>
              </a:rPr>
              <a:t>, which is a cloud storage platform designed to store large, unstructured data sets. Google also offers database storage options. </a:t>
            </a:r>
          </a:p>
          <a:p>
            <a:pPr algn="l">
              <a:buFont typeface="Arial" panose="020B0604020202020204" pitchFamily="34" charset="0"/>
              <a:buChar char="•"/>
            </a:pPr>
            <a:r>
              <a:rPr lang="en-US" b="0" i="0" dirty="0">
                <a:solidFill>
                  <a:schemeClr val="tx1"/>
                </a:solidFill>
                <a:effectLst/>
              </a:rPr>
              <a:t>For artificial intelligence (AI), Google offers its Cloud Machine Learning Engine, a managed service that enables users to build and train machine learning models.</a:t>
            </a:r>
          </a:p>
          <a:p>
            <a:pPr algn="l">
              <a:buFont typeface="Arial" panose="020B0604020202020204" pitchFamily="34" charset="0"/>
              <a:buChar char="•"/>
            </a:pPr>
            <a:r>
              <a:rPr lang="en-US" dirty="0">
                <a:solidFill>
                  <a:schemeClr val="tx1"/>
                </a:solidFill>
                <a:effectLst/>
              </a:rPr>
              <a:t>For this short course we will mostly focus on google compute engine.</a:t>
            </a:r>
            <a:endParaRPr lang="en-US" dirty="0">
              <a:solidFill>
                <a:schemeClr val="tx1"/>
              </a:solidFill>
            </a:endParaRPr>
          </a:p>
        </p:txBody>
      </p:sp>
      <p:sp>
        <p:nvSpPr>
          <p:cNvPr id="4" name="Slide Number Placeholder 3">
            <a:extLst>
              <a:ext uri="{FF2B5EF4-FFF2-40B4-BE49-F238E27FC236}">
                <a16:creationId xmlns:a16="http://schemas.microsoft.com/office/drawing/2014/main" id="{8690E5C1-7E02-724F-BAB9-D213A5476C89}"/>
              </a:ext>
            </a:extLst>
          </p:cNvPr>
          <p:cNvSpPr>
            <a:spLocks noGrp="1"/>
          </p:cNvSpPr>
          <p:nvPr>
            <p:ph type="sldNum" sz="quarter" idx="12"/>
          </p:nvPr>
        </p:nvSpPr>
        <p:spPr/>
        <p:txBody>
          <a:bodyPr/>
          <a:lstStyle/>
          <a:p>
            <a:fld id="{9A462F19-C5B4-C540-A4D4-6645D330FD3B}" type="slidenum">
              <a:rPr lang="en-US" smtClean="0"/>
              <a:t>23</a:t>
            </a:fld>
            <a:endParaRPr lang="en-US"/>
          </a:p>
        </p:txBody>
      </p:sp>
    </p:spTree>
    <p:extLst>
      <p:ext uri="{BB962C8B-B14F-4D97-AF65-F5344CB8AC3E}">
        <p14:creationId xmlns:p14="http://schemas.microsoft.com/office/powerpoint/2010/main" val="172272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81A1-5691-F248-AC20-BA5174319922}"/>
              </a:ext>
            </a:extLst>
          </p:cNvPr>
          <p:cNvSpPr>
            <a:spLocks noGrp="1"/>
          </p:cNvSpPr>
          <p:nvPr>
            <p:ph type="title"/>
          </p:nvPr>
        </p:nvSpPr>
        <p:spPr/>
        <p:txBody>
          <a:bodyPr/>
          <a:lstStyle/>
          <a:p>
            <a:r>
              <a:rPr lang="en-US" dirty="0"/>
              <a:t>Cost of google cloud platform</a:t>
            </a:r>
          </a:p>
        </p:txBody>
      </p:sp>
      <p:sp>
        <p:nvSpPr>
          <p:cNvPr id="3" name="Content Placeholder 2">
            <a:extLst>
              <a:ext uri="{FF2B5EF4-FFF2-40B4-BE49-F238E27FC236}">
                <a16:creationId xmlns:a16="http://schemas.microsoft.com/office/drawing/2014/main" id="{E3A40252-D5C5-1A4B-8C00-C1B320D8459E}"/>
              </a:ext>
            </a:extLst>
          </p:cNvPr>
          <p:cNvSpPr>
            <a:spLocks noGrp="1"/>
          </p:cNvSpPr>
          <p:nvPr>
            <p:ph idx="1"/>
          </p:nvPr>
        </p:nvSpPr>
        <p:spPr>
          <a:xfrm>
            <a:off x="1141413" y="2053883"/>
            <a:ext cx="9905998" cy="3737317"/>
          </a:xfrm>
        </p:spPr>
        <p:txBody>
          <a:bodyPr/>
          <a:lstStyle/>
          <a:p>
            <a:r>
              <a:rPr lang="en-US" dirty="0"/>
              <a:t>Good news: for beginners you get a $300 worth of computing credit for the first 90 days after you create a google compute account.</a:t>
            </a:r>
          </a:p>
          <a:p>
            <a:r>
              <a:rPr lang="en-US" dirty="0"/>
              <a:t>Bad news: $300 credit expires after the </a:t>
            </a:r>
            <a:r>
              <a:rPr lang="en-US"/>
              <a:t>first 90 days. </a:t>
            </a:r>
            <a:r>
              <a:rPr lang="en-US" dirty="0"/>
              <a:t>Unused part of the credit simply goes away. Use it or lose it.</a:t>
            </a:r>
          </a:p>
          <a:p>
            <a:r>
              <a:rPr lang="en-US" dirty="0"/>
              <a:t>Cost of the virtual machines are extremely low. Often less than $.01/hr.</a:t>
            </a:r>
          </a:p>
          <a:p>
            <a:r>
              <a:rPr lang="en-US" dirty="0"/>
              <a:t>You have wide choices of operating system, ram, </a:t>
            </a:r>
            <a:r>
              <a:rPr lang="en-US" dirty="0" err="1"/>
              <a:t>cpu</a:t>
            </a:r>
            <a:r>
              <a:rPr lang="en-US" dirty="0"/>
              <a:t>, </a:t>
            </a:r>
            <a:r>
              <a:rPr lang="en-US" dirty="0" err="1"/>
              <a:t>gpu</a:t>
            </a:r>
            <a:r>
              <a:rPr lang="en-US" dirty="0"/>
              <a:t>, multiprocessors to play with. Its like a high-end shopping mall but lowest possible prices.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1CCC3CC-F89E-5B4A-81B4-F5379980D315}"/>
              </a:ext>
            </a:extLst>
          </p:cNvPr>
          <p:cNvSpPr>
            <a:spLocks noGrp="1"/>
          </p:cNvSpPr>
          <p:nvPr>
            <p:ph type="sldNum" sz="quarter" idx="12"/>
          </p:nvPr>
        </p:nvSpPr>
        <p:spPr/>
        <p:txBody>
          <a:bodyPr/>
          <a:lstStyle/>
          <a:p>
            <a:fld id="{9A462F19-C5B4-C540-A4D4-6645D330FD3B}" type="slidenum">
              <a:rPr lang="en-US" smtClean="0"/>
              <a:t>24</a:t>
            </a:fld>
            <a:endParaRPr lang="en-US"/>
          </a:p>
        </p:txBody>
      </p:sp>
    </p:spTree>
    <p:extLst>
      <p:ext uri="{BB962C8B-B14F-4D97-AF65-F5344CB8AC3E}">
        <p14:creationId xmlns:p14="http://schemas.microsoft.com/office/powerpoint/2010/main" val="234641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BEEA-EB8D-2147-8399-B34D2FFDE6D5}"/>
              </a:ext>
            </a:extLst>
          </p:cNvPr>
          <p:cNvSpPr>
            <a:spLocks noGrp="1"/>
          </p:cNvSpPr>
          <p:nvPr>
            <p:ph type="title"/>
          </p:nvPr>
        </p:nvSpPr>
        <p:spPr>
          <a:xfrm>
            <a:off x="1253955" y="61645"/>
            <a:ext cx="9905998" cy="1005155"/>
          </a:xfrm>
        </p:spPr>
        <p:txBody>
          <a:bodyPr/>
          <a:lstStyle/>
          <a:p>
            <a:r>
              <a:rPr lang="en-US" dirty="0"/>
              <a:t>Google compute console</a:t>
            </a:r>
          </a:p>
        </p:txBody>
      </p:sp>
      <p:pic>
        <p:nvPicPr>
          <p:cNvPr id="5" name="Content Placeholder 4" descr="A screenshot of a cell phone&#10;&#10;Description automatically generated">
            <a:extLst>
              <a:ext uri="{FF2B5EF4-FFF2-40B4-BE49-F238E27FC236}">
                <a16:creationId xmlns:a16="http://schemas.microsoft.com/office/drawing/2014/main" id="{C2242207-13DA-4A46-9D15-CFEA716EB7F9}"/>
              </a:ext>
            </a:extLst>
          </p:cNvPr>
          <p:cNvPicPr>
            <a:picLocks noGrp="1" noChangeAspect="1"/>
          </p:cNvPicPr>
          <p:nvPr>
            <p:ph idx="1"/>
          </p:nvPr>
        </p:nvPicPr>
        <p:blipFill>
          <a:blip r:embed="rId2"/>
          <a:stretch>
            <a:fillRect/>
          </a:stretch>
        </p:blipFill>
        <p:spPr>
          <a:xfrm>
            <a:off x="1983546" y="1066799"/>
            <a:ext cx="9340946" cy="5376203"/>
          </a:xfrm>
        </p:spPr>
      </p:pic>
      <p:sp>
        <p:nvSpPr>
          <p:cNvPr id="3" name="Slide Number Placeholder 2">
            <a:extLst>
              <a:ext uri="{FF2B5EF4-FFF2-40B4-BE49-F238E27FC236}">
                <a16:creationId xmlns:a16="http://schemas.microsoft.com/office/drawing/2014/main" id="{A4A65D6D-9396-BB44-970D-7F0BCFA4D8B8}"/>
              </a:ext>
            </a:extLst>
          </p:cNvPr>
          <p:cNvSpPr>
            <a:spLocks noGrp="1"/>
          </p:cNvSpPr>
          <p:nvPr>
            <p:ph type="sldNum" sz="quarter" idx="12"/>
          </p:nvPr>
        </p:nvSpPr>
        <p:spPr/>
        <p:txBody>
          <a:bodyPr/>
          <a:lstStyle/>
          <a:p>
            <a:fld id="{9A462F19-C5B4-C540-A4D4-6645D330FD3B}" type="slidenum">
              <a:rPr lang="en-US" smtClean="0"/>
              <a:t>25</a:t>
            </a:fld>
            <a:endParaRPr lang="en-US"/>
          </a:p>
        </p:txBody>
      </p:sp>
    </p:spTree>
    <p:extLst>
      <p:ext uri="{BB962C8B-B14F-4D97-AF65-F5344CB8AC3E}">
        <p14:creationId xmlns:p14="http://schemas.microsoft.com/office/powerpoint/2010/main" val="300360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34F5-C1DB-3B4E-A42D-6ABA0C987B8F}"/>
              </a:ext>
            </a:extLst>
          </p:cNvPr>
          <p:cNvSpPr>
            <a:spLocks noGrp="1"/>
          </p:cNvSpPr>
          <p:nvPr>
            <p:ph type="title"/>
          </p:nvPr>
        </p:nvSpPr>
        <p:spPr>
          <a:xfrm>
            <a:off x="1141413" y="114300"/>
            <a:ext cx="9905998" cy="786032"/>
          </a:xfrm>
        </p:spPr>
        <p:txBody>
          <a:bodyPr/>
          <a:lstStyle/>
          <a:p>
            <a:r>
              <a:rPr lang="en-US" dirty="0"/>
              <a:t>What is amazon web services (</a:t>
            </a:r>
            <a:r>
              <a:rPr lang="en-US" dirty="0" err="1"/>
              <a:t>aws</a:t>
            </a:r>
            <a:r>
              <a:rPr lang="en-US" dirty="0"/>
              <a:t>)</a:t>
            </a:r>
          </a:p>
        </p:txBody>
      </p:sp>
      <p:sp>
        <p:nvSpPr>
          <p:cNvPr id="3" name="Content Placeholder 2">
            <a:extLst>
              <a:ext uri="{FF2B5EF4-FFF2-40B4-BE49-F238E27FC236}">
                <a16:creationId xmlns:a16="http://schemas.microsoft.com/office/drawing/2014/main" id="{2467995C-6A86-AA43-8D61-7D11FA5B91C7}"/>
              </a:ext>
            </a:extLst>
          </p:cNvPr>
          <p:cNvSpPr>
            <a:spLocks noGrp="1"/>
          </p:cNvSpPr>
          <p:nvPr>
            <p:ph idx="1"/>
          </p:nvPr>
        </p:nvSpPr>
        <p:spPr>
          <a:xfrm>
            <a:off x="1143000" y="1330568"/>
            <a:ext cx="10279965" cy="5070232"/>
          </a:xfrm>
        </p:spPr>
        <p:txBody>
          <a:bodyPr>
            <a:normAutofit/>
          </a:bodyPr>
          <a:lstStyle/>
          <a:p>
            <a:r>
              <a:rPr lang="en-US" dirty="0"/>
              <a:t> </a:t>
            </a:r>
            <a:r>
              <a:rPr lang="en-US" b="0" i="0" dirty="0">
                <a:solidFill>
                  <a:schemeClr val="tx1"/>
                </a:solidFill>
                <a:effectLst/>
              </a:rPr>
              <a:t>AWS is a comprehensive, easy to use computing platform offered by Amazon. </a:t>
            </a:r>
          </a:p>
          <a:p>
            <a:r>
              <a:rPr lang="en-US" b="0" i="0" dirty="0">
                <a:solidFill>
                  <a:schemeClr val="tx1"/>
                </a:solidFill>
                <a:effectLst/>
              </a:rPr>
              <a:t>The platform is developed with a combination of infrastructure as a service (IaaS), platform as a service (PaaS) and packaged software as a service (SaaS) offerings.</a:t>
            </a:r>
          </a:p>
          <a:p>
            <a:pPr marL="0" indent="0" algn="l">
              <a:buNone/>
            </a:pPr>
            <a:r>
              <a:rPr lang="en-US" b="1" dirty="0">
                <a:solidFill>
                  <a:schemeClr val="tx1"/>
                </a:solidFill>
                <a:effectLst/>
              </a:rPr>
              <a:t>History of </a:t>
            </a:r>
            <a:r>
              <a:rPr lang="en-US" b="1" dirty="0" err="1">
                <a:solidFill>
                  <a:schemeClr val="tx1"/>
                </a:solidFill>
                <a:effectLst/>
              </a:rPr>
              <a:t>aws</a:t>
            </a:r>
            <a:r>
              <a:rPr lang="en-US" b="1" dirty="0">
                <a:solidFill>
                  <a:schemeClr val="tx1"/>
                </a:solidFill>
                <a:effectLst/>
              </a:rPr>
              <a:t> </a:t>
            </a:r>
          </a:p>
          <a:p>
            <a:pPr algn="l">
              <a:buFont typeface="Arial" panose="020B0604020202020204" pitchFamily="34" charset="0"/>
              <a:buChar char="•"/>
            </a:pPr>
            <a:r>
              <a:rPr lang="en-US" b="0" i="0" dirty="0">
                <a:solidFill>
                  <a:schemeClr val="tx1"/>
                </a:solidFill>
                <a:effectLst/>
              </a:rPr>
              <a:t>2002- AWS services launched</a:t>
            </a:r>
          </a:p>
          <a:p>
            <a:pPr algn="l">
              <a:buFont typeface="Arial" panose="020B0604020202020204" pitchFamily="34" charset="0"/>
              <a:buChar char="•"/>
            </a:pPr>
            <a:r>
              <a:rPr lang="en-US" b="0" i="0" dirty="0">
                <a:solidFill>
                  <a:schemeClr val="tx1"/>
                </a:solidFill>
                <a:effectLst/>
              </a:rPr>
              <a:t>2006- Launched its cloud products</a:t>
            </a:r>
          </a:p>
          <a:p>
            <a:pPr algn="l">
              <a:buFont typeface="Arial" panose="020B0604020202020204" pitchFamily="34" charset="0"/>
              <a:buChar char="•"/>
            </a:pPr>
            <a:r>
              <a:rPr lang="en-US" b="0" i="0" dirty="0">
                <a:solidFill>
                  <a:schemeClr val="tx1"/>
                </a:solidFill>
                <a:effectLst/>
              </a:rPr>
              <a:t>2012- Holds first customer event</a:t>
            </a:r>
          </a:p>
          <a:p>
            <a:pPr algn="l">
              <a:buFont typeface="Arial" panose="020B0604020202020204" pitchFamily="34" charset="0"/>
              <a:buChar char="•"/>
            </a:pPr>
            <a:r>
              <a:rPr lang="en-US" b="0" i="0" dirty="0">
                <a:solidFill>
                  <a:schemeClr val="tx1"/>
                </a:solidFill>
                <a:effectLst/>
              </a:rPr>
              <a:t>2015- Reveals revenues achieved of $4.6 billion</a:t>
            </a:r>
          </a:p>
          <a:p>
            <a:pPr algn="l">
              <a:buFont typeface="Arial" panose="020B0604020202020204" pitchFamily="34" charset="0"/>
              <a:buChar char="•"/>
            </a:pPr>
            <a:r>
              <a:rPr lang="en-US" b="0" i="0" dirty="0">
                <a:solidFill>
                  <a:schemeClr val="tx1"/>
                </a:solidFill>
                <a:effectLst/>
              </a:rPr>
              <a:t>2016- Surpassed $10 billon revenue target</a:t>
            </a:r>
          </a:p>
          <a:p>
            <a:pPr algn="l">
              <a:buFont typeface="Arial" panose="020B0604020202020204" pitchFamily="34" charset="0"/>
              <a:buChar char="•"/>
            </a:pPr>
            <a:r>
              <a:rPr lang="en-US" b="0" i="0" dirty="0">
                <a:solidFill>
                  <a:schemeClr val="tx1"/>
                </a:solidFill>
                <a:effectLst/>
              </a:rPr>
              <a:t>2016- Release snowball and snowmobile</a:t>
            </a:r>
          </a:p>
          <a:p>
            <a:pPr algn="l">
              <a:buFont typeface="Arial" panose="020B0604020202020204" pitchFamily="34" charset="0"/>
              <a:buChar char="•"/>
            </a:pPr>
            <a:r>
              <a:rPr lang="en-US" b="0" i="0" dirty="0">
                <a:solidFill>
                  <a:schemeClr val="tx1"/>
                </a:solidFill>
                <a:effectLst/>
              </a:rPr>
              <a:t>2019- Offers nearly 100 cloud services</a:t>
            </a:r>
          </a:p>
          <a:p>
            <a:endParaRPr lang="en-US" dirty="0">
              <a:solidFill>
                <a:schemeClr val="tx1"/>
              </a:solidFill>
            </a:endParaRPr>
          </a:p>
        </p:txBody>
      </p:sp>
      <p:sp>
        <p:nvSpPr>
          <p:cNvPr id="4" name="Slide Number Placeholder 3">
            <a:extLst>
              <a:ext uri="{FF2B5EF4-FFF2-40B4-BE49-F238E27FC236}">
                <a16:creationId xmlns:a16="http://schemas.microsoft.com/office/drawing/2014/main" id="{BFBBF644-A7A1-E349-8AB9-5540D4CCED31}"/>
              </a:ext>
            </a:extLst>
          </p:cNvPr>
          <p:cNvSpPr>
            <a:spLocks noGrp="1"/>
          </p:cNvSpPr>
          <p:nvPr>
            <p:ph type="sldNum" sz="quarter" idx="12"/>
          </p:nvPr>
        </p:nvSpPr>
        <p:spPr/>
        <p:txBody>
          <a:bodyPr/>
          <a:lstStyle/>
          <a:p>
            <a:fld id="{9A462F19-C5B4-C540-A4D4-6645D330FD3B}" type="slidenum">
              <a:rPr lang="en-US" smtClean="0"/>
              <a:t>26</a:t>
            </a:fld>
            <a:endParaRPr lang="en-US"/>
          </a:p>
        </p:txBody>
      </p:sp>
    </p:spTree>
    <p:extLst>
      <p:ext uri="{BB962C8B-B14F-4D97-AF65-F5344CB8AC3E}">
        <p14:creationId xmlns:p14="http://schemas.microsoft.com/office/powerpoint/2010/main" val="2070317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5D7E-1598-1A4E-8642-FBCB9D2971AC}"/>
              </a:ext>
            </a:extLst>
          </p:cNvPr>
          <p:cNvSpPr>
            <a:spLocks noGrp="1"/>
          </p:cNvSpPr>
          <p:nvPr>
            <p:ph type="title"/>
          </p:nvPr>
        </p:nvSpPr>
        <p:spPr>
          <a:xfrm>
            <a:off x="643192" y="609600"/>
            <a:ext cx="3643674" cy="1905000"/>
          </a:xfrm>
        </p:spPr>
        <p:txBody>
          <a:bodyPr>
            <a:normAutofit/>
          </a:bodyPr>
          <a:lstStyle/>
          <a:p>
            <a:r>
              <a:rPr lang="en-US" sz="2800"/>
              <a:t>Amazon compute services</a:t>
            </a:r>
          </a:p>
        </p:txBody>
      </p:sp>
      <p:sp>
        <p:nvSpPr>
          <p:cNvPr id="3" name="Content Placeholder 2">
            <a:extLst>
              <a:ext uri="{FF2B5EF4-FFF2-40B4-BE49-F238E27FC236}">
                <a16:creationId xmlns:a16="http://schemas.microsoft.com/office/drawing/2014/main" id="{A48943AF-9409-824D-9E24-9620CEF978F2}"/>
              </a:ext>
            </a:extLst>
          </p:cNvPr>
          <p:cNvSpPr>
            <a:spLocks noGrp="1"/>
          </p:cNvSpPr>
          <p:nvPr>
            <p:ph idx="1"/>
          </p:nvPr>
        </p:nvSpPr>
        <p:spPr>
          <a:xfrm>
            <a:off x="643192" y="2666999"/>
            <a:ext cx="3643674" cy="3216276"/>
          </a:xfrm>
        </p:spPr>
        <p:txBody>
          <a:bodyPr anchor="t">
            <a:normAutofit/>
          </a:bodyPr>
          <a:lstStyle/>
          <a:p>
            <a:pPr>
              <a:lnSpc>
                <a:spcPct val="90000"/>
              </a:lnSpc>
            </a:pPr>
            <a:r>
              <a:rPr lang="en-US" sz="1700" b="1" i="0">
                <a:effectLst/>
              </a:rPr>
              <a:t>EC2(Elastic Compute Cloud)</a:t>
            </a:r>
            <a:r>
              <a:rPr lang="en-US" sz="1700" b="0" i="0">
                <a:effectLst/>
              </a:rPr>
              <a:t>: EC2 is a virtual machine in the cloud on which you have OS level control. You can run this cloud server whenever you want.</a:t>
            </a:r>
          </a:p>
          <a:p>
            <a:pPr>
              <a:lnSpc>
                <a:spcPct val="90000"/>
              </a:lnSpc>
            </a:pPr>
            <a:r>
              <a:rPr lang="en-US" sz="1700" b="1" i="0">
                <a:effectLst/>
              </a:rPr>
              <a:t>AWS Lambda:  </a:t>
            </a:r>
            <a:r>
              <a:rPr lang="en-US" sz="1700" b="0" i="0">
                <a:effectLst/>
              </a:rPr>
              <a:t>This</a:t>
            </a:r>
            <a:r>
              <a:rPr lang="en-US" sz="1700" b="1" i="0">
                <a:effectLst/>
              </a:rPr>
              <a:t> </a:t>
            </a:r>
            <a:r>
              <a:rPr lang="en-US" sz="1700" b="0" i="0">
                <a:effectLst/>
              </a:rPr>
              <a:t>AWS service allows you to run functions in the cloud. The tool is a big cost saver for you as you to pay only when your functions execute.</a:t>
            </a:r>
          </a:p>
          <a:p>
            <a:pPr>
              <a:lnSpc>
                <a:spcPct val="90000"/>
              </a:lnSpc>
            </a:pPr>
            <a:endParaRPr lang="en-US" sz="1700"/>
          </a:p>
        </p:txBody>
      </p:sp>
      <p:pic>
        <p:nvPicPr>
          <p:cNvPr id="5" name="Picture 4" descr="A screenshot of a cell phone&#10;&#10;Description automatically generated">
            <a:extLst>
              <a:ext uri="{FF2B5EF4-FFF2-40B4-BE49-F238E27FC236}">
                <a16:creationId xmlns:a16="http://schemas.microsoft.com/office/drawing/2014/main" id="{770D1DF1-7D87-4E38-B881-345A12ED95B7}"/>
              </a:ext>
            </a:extLst>
          </p:cNvPr>
          <p:cNvPicPr>
            <a:picLocks noChangeAspect="1"/>
          </p:cNvPicPr>
          <p:nvPr/>
        </p:nvPicPr>
        <p:blipFill>
          <a:blip r:embed="rId3"/>
          <a:stretch>
            <a:fillRect/>
          </a:stretch>
        </p:blipFill>
        <p:spPr>
          <a:xfrm>
            <a:off x="4630994" y="701179"/>
            <a:ext cx="6916633" cy="513560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Slide Number Placeholder 3">
            <a:extLst>
              <a:ext uri="{FF2B5EF4-FFF2-40B4-BE49-F238E27FC236}">
                <a16:creationId xmlns:a16="http://schemas.microsoft.com/office/drawing/2014/main" id="{0E2B9416-B4C0-4E4A-9346-1642B63C190E}"/>
              </a:ext>
            </a:extLst>
          </p:cNvPr>
          <p:cNvSpPr>
            <a:spLocks noGrp="1"/>
          </p:cNvSpPr>
          <p:nvPr>
            <p:ph type="sldNum" sz="quarter" idx="12"/>
          </p:nvPr>
        </p:nvSpPr>
        <p:spPr/>
        <p:txBody>
          <a:bodyPr/>
          <a:lstStyle/>
          <a:p>
            <a:fld id="{9A462F19-C5B4-C540-A4D4-6645D330FD3B}" type="slidenum">
              <a:rPr lang="en-US" smtClean="0"/>
              <a:t>27</a:t>
            </a:fld>
            <a:endParaRPr lang="en-US"/>
          </a:p>
        </p:txBody>
      </p:sp>
    </p:spTree>
    <p:extLst>
      <p:ext uri="{BB962C8B-B14F-4D97-AF65-F5344CB8AC3E}">
        <p14:creationId xmlns:p14="http://schemas.microsoft.com/office/powerpoint/2010/main" val="301166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7DD7-0111-5947-B2FB-B1B3D8E38E6A}"/>
              </a:ext>
            </a:extLst>
          </p:cNvPr>
          <p:cNvSpPr>
            <a:spLocks noGrp="1"/>
          </p:cNvSpPr>
          <p:nvPr>
            <p:ph type="title"/>
          </p:nvPr>
        </p:nvSpPr>
        <p:spPr>
          <a:xfrm>
            <a:off x="1141414" y="257908"/>
            <a:ext cx="9905998" cy="808892"/>
          </a:xfrm>
        </p:spPr>
        <p:txBody>
          <a:bodyPr/>
          <a:lstStyle/>
          <a:p>
            <a:r>
              <a:rPr lang="en-US" dirty="0"/>
              <a:t>Aws ec2 console</a:t>
            </a:r>
          </a:p>
        </p:txBody>
      </p:sp>
      <p:pic>
        <p:nvPicPr>
          <p:cNvPr id="5" name="Content Placeholder 4" descr="A screenshot of a social media post&#10;&#10;Description automatically generated">
            <a:extLst>
              <a:ext uri="{FF2B5EF4-FFF2-40B4-BE49-F238E27FC236}">
                <a16:creationId xmlns:a16="http://schemas.microsoft.com/office/drawing/2014/main" id="{18964A4A-EB8A-43A0-8A28-CDE30B1E939B}"/>
              </a:ext>
            </a:extLst>
          </p:cNvPr>
          <p:cNvPicPr>
            <a:picLocks noGrp="1" noChangeAspect="1"/>
          </p:cNvPicPr>
          <p:nvPr>
            <p:ph idx="1"/>
          </p:nvPr>
        </p:nvPicPr>
        <p:blipFill>
          <a:blip r:embed="rId2"/>
          <a:stretch>
            <a:fillRect/>
          </a:stretch>
        </p:blipFill>
        <p:spPr>
          <a:xfrm>
            <a:off x="1856934" y="1237541"/>
            <a:ext cx="8229601" cy="4952244"/>
          </a:xfrm>
        </p:spPr>
      </p:pic>
      <p:sp>
        <p:nvSpPr>
          <p:cNvPr id="3" name="Slide Number Placeholder 2">
            <a:extLst>
              <a:ext uri="{FF2B5EF4-FFF2-40B4-BE49-F238E27FC236}">
                <a16:creationId xmlns:a16="http://schemas.microsoft.com/office/drawing/2014/main" id="{BDC33409-EEFC-054A-8FB7-78D54E382E4F}"/>
              </a:ext>
            </a:extLst>
          </p:cNvPr>
          <p:cNvSpPr>
            <a:spLocks noGrp="1"/>
          </p:cNvSpPr>
          <p:nvPr>
            <p:ph type="sldNum" sz="quarter" idx="12"/>
          </p:nvPr>
        </p:nvSpPr>
        <p:spPr/>
        <p:txBody>
          <a:bodyPr/>
          <a:lstStyle/>
          <a:p>
            <a:fld id="{9A462F19-C5B4-C540-A4D4-6645D330FD3B}" type="slidenum">
              <a:rPr lang="en-US" smtClean="0"/>
              <a:t>28</a:t>
            </a:fld>
            <a:endParaRPr lang="en-US"/>
          </a:p>
        </p:txBody>
      </p:sp>
    </p:spTree>
    <p:extLst>
      <p:ext uri="{BB962C8B-B14F-4D97-AF65-F5344CB8AC3E}">
        <p14:creationId xmlns:p14="http://schemas.microsoft.com/office/powerpoint/2010/main" val="315939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625A-3CE5-8C4E-B22E-2200FD964B8A}"/>
              </a:ext>
            </a:extLst>
          </p:cNvPr>
          <p:cNvSpPr>
            <a:spLocks noGrp="1"/>
          </p:cNvSpPr>
          <p:nvPr>
            <p:ph type="title"/>
          </p:nvPr>
        </p:nvSpPr>
        <p:spPr>
          <a:xfrm>
            <a:off x="1143001" y="336898"/>
            <a:ext cx="9905998" cy="545403"/>
          </a:xfrm>
        </p:spPr>
        <p:txBody>
          <a:bodyPr>
            <a:normAutofit fontScale="90000"/>
          </a:bodyPr>
          <a:lstStyle/>
          <a:p>
            <a:r>
              <a:rPr lang="en-US" dirty="0"/>
              <a:t>Aws vs </a:t>
            </a:r>
            <a:r>
              <a:rPr lang="en-US" dirty="0" err="1"/>
              <a:t>gc</a:t>
            </a:r>
            <a:endParaRPr lang="en-US" dirty="0"/>
          </a:p>
        </p:txBody>
      </p:sp>
      <p:graphicFrame>
        <p:nvGraphicFramePr>
          <p:cNvPr id="7" name="Content Placeholder 6">
            <a:extLst>
              <a:ext uri="{FF2B5EF4-FFF2-40B4-BE49-F238E27FC236}">
                <a16:creationId xmlns:a16="http://schemas.microsoft.com/office/drawing/2014/main" id="{7693B8EA-4EF9-4856-B16E-EB1798D1DBB5}"/>
              </a:ext>
            </a:extLst>
          </p:cNvPr>
          <p:cNvGraphicFramePr>
            <a:graphicFrameLocks noGrp="1"/>
          </p:cNvGraphicFramePr>
          <p:nvPr>
            <p:ph idx="1"/>
            <p:extLst>
              <p:ext uri="{D42A27DB-BD31-4B8C-83A1-F6EECF244321}">
                <p14:modId xmlns:p14="http://schemas.microsoft.com/office/powerpoint/2010/main" val="4036134626"/>
              </p:ext>
            </p:extLst>
          </p:nvPr>
        </p:nvGraphicFramePr>
        <p:xfrm>
          <a:off x="422031" y="882301"/>
          <a:ext cx="11422965" cy="5751344"/>
        </p:xfrm>
        <a:graphic>
          <a:graphicData uri="http://schemas.openxmlformats.org/drawingml/2006/table">
            <a:tbl>
              <a:tblPr firstRow="1" bandRow="1"/>
              <a:tblGrid>
                <a:gridCol w="2054467">
                  <a:extLst>
                    <a:ext uri="{9D8B030D-6E8A-4147-A177-3AD203B41FA5}">
                      <a16:colId xmlns:a16="http://schemas.microsoft.com/office/drawing/2014/main" val="3547492240"/>
                    </a:ext>
                  </a:extLst>
                </a:gridCol>
                <a:gridCol w="4637584">
                  <a:extLst>
                    <a:ext uri="{9D8B030D-6E8A-4147-A177-3AD203B41FA5}">
                      <a16:colId xmlns:a16="http://schemas.microsoft.com/office/drawing/2014/main" val="1844017968"/>
                    </a:ext>
                  </a:extLst>
                </a:gridCol>
                <a:gridCol w="4730914">
                  <a:extLst>
                    <a:ext uri="{9D8B030D-6E8A-4147-A177-3AD203B41FA5}">
                      <a16:colId xmlns:a16="http://schemas.microsoft.com/office/drawing/2014/main" val="4106679316"/>
                    </a:ext>
                  </a:extLst>
                </a:gridCol>
              </a:tblGrid>
              <a:tr h="297985">
                <a:tc>
                  <a:txBody>
                    <a:bodyPr/>
                    <a:lstStyle/>
                    <a:p>
                      <a:pPr algn="l" fontAlgn="ctr"/>
                      <a:r>
                        <a:rPr lang="en-US" sz="1200" b="1" dirty="0">
                          <a:solidFill>
                            <a:srgbClr val="000000"/>
                          </a:solidFill>
                          <a:effectLst/>
                        </a:rPr>
                        <a:t>Parameters</a:t>
                      </a:r>
                      <a:endParaRPr lang="en-US" sz="1200" dirty="0">
                        <a:solidFill>
                          <a:srgbClr val="000000"/>
                        </a:solidFill>
                        <a:effectLst/>
                      </a:endParaRPr>
                    </a:p>
                  </a:txBody>
                  <a:tcPr marL="6127" marR="6127" marT="3063" marB="3063" anchor="ctr">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a:r>
                        <a:rPr lang="en-US" sz="1200" b="1">
                          <a:solidFill>
                            <a:srgbClr val="000000"/>
                          </a:solidFill>
                          <a:effectLst/>
                        </a:rPr>
                        <a:t>AWS</a:t>
                      </a:r>
                      <a:endParaRPr lang="en-US" sz="1200">
                        <a:solidFill>
                          <a:srgbClr val="000000"/>
                        </a:solidFill>
                        <a:effectLst/>
                      </a:endParaRPr>
                    </a:p>
                  </a:txBody>
                  <a:tcPr marL="6127" marR="6127" marT="3063" marB="3063" anchor="ctr">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a:r>
                        <a:rPr lang="en-US" sz="1200" b="1">
                          <a:solidFill>
                            <a:srgbClr val="000000"/>
                          </a:solidFill>
                          <a:effectLst/>
                        </a:rPr>
                        <a:t>Google Cloud</a:t>
                      </a:r>
                      <a:endParaRPr lang="en-US" sz="1200">
                        <a:solidFill>
                          <a:srgbClr val="000000"/>
                        </a:solidFill>
                        <a:effectLst/>
                      </a:endParaRPr>
                    </a:p>
                  </a:txBody>
                  <a:tcPr marL="6127" marR="6127" marT="3063" marB="3063" anchor="ctr">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71295966"/>
                  </a:ext>
                </a:extLst>
              </a:tr>
              <a:tr h="297985">
                <a:tc>
                  <a:txBody>
                    <a:bodyPr/>
                    <a:lstStyle/>
                    <a:p>
                      <a:pPr fontAlgn="ctr"/>
                      <a:r>
                        <a:rPr lang="en-US" sz="1200" dirty="0">
                          <a:solidFill>
                            <a:srgbClr val="000000"/>
                          </a:solidFill>
                          <a:effectLst/>
                        </a:rPr>
                        <a:t>Age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11 years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6 years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840634272"/>
                  </a:ext>
                </a:extLst>
              </a:tr>
              <a:tr h="297985">
                <a:tc>
                  <a:txBody>
                    <a:bodyPr/>
                    <a:lstStyle/>
                    <a:p>
                      <a:pPr fontAlgn="ctr"/>
                      <a:r>
                        <a:rPr lang="en-US" sz="1200" dirty="0">
                          <a:solidFill>
                            <a:srgbClr val="000000"/>
                          </a:solidFill>
                          <a:effectLst/>
                        </a:rPr>
                        <a:t>Pricing</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Per hour basis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Per-minute basis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15371827"/>
                  </a:ext>
                </a:extLst>
              </a:tr>
              <a:tr h="482201">
                <a:tc>
                  <a:txBody>
                    <a:bodyPr/>
                    <a:lstStyle/>
                    <a:p>
                      <a:pPr fontAlgn="ctr"/>
                      <a:r>
                        <a:rPr lang="en-US" sz="1200" dirty="0">
                          <a:solidFill>
                            <a:srgbClr val="000000"/>
                          </a:solidFill>
                          <a:effectLst/>
                        </a:rPr>
                        <a:t>What is?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AWS is a secure, cloud service the platform developed and managed by Amazon.</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Google Cloud Platform is a suite ofGoogle's public cloud computingresources and services.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66785591"/>
                  </a:ext>
                </a:extLst>
              </a:tr>
              <a:tr h="482201">
                <a:tc>
                  <a:txBody>
                    <a:bodyPr/>
                    <a:lstStyle/>
                    <a:p>
                      <a:pPr fontAlgn="ctr"/>
                      <a:r>
                        <a:rPr lang="en-US" sz="1200" dirty="0">
                          <a:solidFill>
                            <a:srgbClr val="000000"/>
                          </a:solidFill>
                          <a:effectLst/>
                        </a:rPr>
                        <a:t>Best feature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It dominates the public cloud market by offering a range of cloud-based products and services.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It specializes in high compute offerings like Big Data but is fairly new to the cloud scene.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05459996"/>
                  </a:ext>
                </a:extLst>
              </a:tr>
              <a:tr h="482201">
                <a:tc>
                  <a:txBody>
                    <a:bodyPr/>
                    <a:lstStyle/>
                    <a:p>
                      <a:pPr fontAlgn="ctr"/>
                      <a:r>
                        <a:rPr lang="en-US" sz="1200" dirty="0">
                          <a:solidFill>
                            <a:srgbClr val="000000"/>
                          </a:solidFill>
                          <a:effectLst/>
                        </a:rPr>
                        <a:t>Main service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The flagship compute service of AWSis Elastic Compute Cloud, or EC2.</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dirty="0">
                          <a:solidFill>
                            <a:srgbClr val="000000"/>
                          </a:solidFill>
                          <a:effectLst/>
                        </a:rPr>
                        <a:t>Google's primary service is Compute Engine.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1268451"/>
                  </a:ext>
                </a:extLst>
              </a:tr>
              <a:tr h="482201">
                <a:tc>
                  <a:txBody>
                    <a:bodyPr/>
                    <a:lstStyle/>
                    <a:p>
                      <a:pPr fontAlgn="ctr"/>
                      <a:r>
                        <a:rPr lang="en-US" sz="1200" dirty="0">
                          <a:solidFill>
                            <a:srgbClr val="000000"/>
                          </a:solidFill>
                          <a:effectLst/>
                        </a:rPr>
                        <a:t>Cost</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It's on a little higher end in terms of compute and storage costs.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It's a clear winner with its competitive pricing as compared to AWS.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96751268"/>
                  </a:ext>
                </a:extLst>
              </a:tr>
              <a:tr h="297985">
                <a:tc>
                  <a:txBody>
                    <a:bodyPr/>
                    <a:lstStyle/>
                    <a:p>
                      <a:pPr fontAlgn="ctr"/>
                      <a:r>
                        <a:rPr lang="en-US" sz="1200" dirty="0">
                          <a:solidFill>
                            <a:srgbClr val="000000"/>
                          </a:solidFill>
                          <a:effectLst/>
                        </a:rPr>
                        <a:t>File storage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sv-SE" sz="1200">
                          <a:solidFill>
                            <a:srgbClr val="000000"/>
                          </a:solidFill>
                          <a:effectLst/>
                        </a:rPr>
                        <a:t>Amazon Elastic File System (Amazon EFS)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dirty="0">
                          <a:solidFill>
                            <a:srgbClr val="000000"/>
                          </a:solidFill>
                          <a:effectLst/>
                        </a:rPr>
                        <a:t>Cloud </a:t>
                      </a:r>
                      <a:r>
                        <a:rPr lang="en-US" sz="1200" dirty="0" err="1">
                          <a:solidFill>
                            <a:srgbClr val="000000"/>
                          </a:solidFill>
                          <a:effectLst/>
                        </a:rPr>
                        <a:t>Filestore</a:t>
                      </a:r>
                      <a:endParaRPr lang="en-US" sz="1200" dirty="0">
                        <a:solidFill>
                          <a:srgbClr val="000000"/>
                        </a:solidFill>
                        <a:effectLst/>
                      </a:endParaRP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744091"/>
                  </a:ext>
                </a:extLst>
              </a:tr>
              <a:tr h="297985">
                <a:tc>
                  <a:txBody>
                    <a:bodyPr/>
                    <a:lstStyle/>
                    <a:p>
                      <a:pPr fontAlgn="ctr"/>
                      <a:r>
                        <a:rPr lang="en-US" sz="1200" dirty="0">
                          <a:solidFill>
                            <a:srgbClr val="000000"/>
                          </a:solidFill>
                          <a:effectLst/>
                        </a:rPr>
                        <a:t>Backup</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Amazon S3 is used for secondary backup storage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Has its own built-in Google Cloud</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67848962"/>
                  </a:ext>
                </a:extLst>
              </a:tr>
              <a:tr h="297985">
                <a:tc>
                  <a:txBody>
                    <a:bodyPr/>
                    <a:lstStyle/>
                    <a:p>
                      <a:pPr fontAlgn="ctr"/>
                      <a:r>
                        <a:rPr lang="en-US" sz="1200" dirty="0">
                          <a:solidFill>
                            <a:srgbClr val="000000"/>
                          </a:solidFill>
                          <a:effectLst/>
                        </a:rPr>
                        <a:t>Serverless computing</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AWS Lamba</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Container Engine</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4463632"/>
                  </a:ext>
                </a:extLst>
              </a:tr>
              <a:tr h="297985">
                <a:tc>
                  <a:txBody>
                    <a:bodyPr/>
                    <a:lstStyle/>
                    <a:p>
                      <a:pPr fontAlgn="ctr"/>
                      <a:r>
                        <a:rPr lang="en-US" sz="1200" dirty="0">
                          <a:solidFill>
                            <a:srgbClr val="000000"/>
                          </a:solidFill>
                          <a:effectLst/>
                        </a:rPr>
                        <a:t>Volume Sizes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500GB to 16TB</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1 GB to 64 TB</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37734919"/>
                  </a:ext>
                </a:extLst>
              </a:tr>
              <a:tr h="956459">
                <a:tc>
                  <a:txBody>
                    <a:bodyPr/>
                    <a:lstStyle/>
                    <a:p>
                      <a:pPr fontAlgn="ctr"/>
                      <a:r>
                        <a:rPr lang="en-US" sz="1200" dirty="0">
                          <a:solidFill>
                            <a:srgbClr val="000000"/>
                          </a:solidFill>
                          <a:effectLst/>
                        </a:rPr>
                        <a:t>AI service and Machine Learning</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AWS has its own Al service, called SageMaker. Compared to Google, the AI offering of AWS is limited.</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Google cloud used AI chips called TPU which can run TensorFlow and other AI Libraries. The speed and performance is quite faster compares to other similar services.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022397321"/>
                  </a:ext>
                </a:extLst>
              </a:tr>
              <a:tr h="297985">
                <a:tc>
                  <a:txBody>
                    <a:bodyPr/>
                    <a:lstStyle/>
                    <a:p>
                      <a:pPr fontAlgn="ctr"/>
                      <a:r>
                        <a:rPr lang="en-US" sz="1200" dirty="0">
                          <a:solidFill>
                            <a:srgbClr val="000000"/>
                          </a:solidFill>
                          <a:effectLst/>
                        </a:rPr>
                        <a:t>Data transmission format</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a:solidFill>
                            <a:srgbClr val="000000"/>
                          </a:solidFill>
                          <a:effectLst/>
                        </a:rPr>
                        <a:t>In general format.</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solidFill>
                            <a:srgbClr val="000000"/>
                          </a:solidFill>
                          <a:effectLst/>
                        </a:rPr>
                        <a:t>In a fully encrypted format.</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65051894"/>
                  </a:ext>
                </a:extLst>
              </a:tr>
              <a:tr h="482201">
                <a:tc>
                  <a:txBody>
                    <a:bodyPr/>
                    <a:lstStyle/>
                    <a:p>
                      <a:pPr fontAlgn="ctr"/>
                      <a:r>
                        <a:rPr lang="en-US" sz="1200" dirty="0">
                          <a:solidFill>
                            <a:srgbClr val="000000"/>
                          </a:solidFill>
                          <a:effectLst/>
                        </a:rPr>
                        <a:t>Big data support</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a:solidFill>
                            <a:srgbClr val="000000"/>
                          </a:solidFill>
                          <a:effectLst/>
                        </a:rPr>
                        <a:t>AWS has its own big data analysis tool which is called AWSLambda.</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200" dirty="0">
                          <a:solidFill>
                            <a:srgbClr val="000000"/>
                          </a:solidFill>
                          <a:effectLst/>
                        </a:rPr>
                        <a:t>Google Cloud Platform has its AI known as AI </a:t>
                      </a:r>
                      <a:r>
                        <a:rPr lang="en-US" sz="1200" dirty="0" err="1">
                          <a:solidFill>
                            <a:srgbClr val="000000"/>
                          </a:solidFill>
                          <a:effectLst/>
                        </a:rPr>
                        <a:t>Firstfor</a:t>
                      </a:r>
                      <a:r>
                        <a:rPr lang="en-US" sz="1200" dirty="0">
                          <a:solidFill>
                            <a:srgbClr val="000000"/>
                          </a:solidFill>
                          <a:effectLst/>
                        </a:rPr>
                        <a:t> data management for its servers.</a:t>
                      </a:r>
                    </a:p>
                  </a:txBody>
                  <a:tcPr marL="6127" marR="6127" marT="3063" marB="306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66472964"/>
                  </a:ext>
                </a:extLst>
              </a:tr>
            </a:tbl>
          </a:graphicData>
        </a:graphic>
      </p:graphicFrame>
      <p:sp>
        <p:nvSpPr>
          <p:cNvPr id="3" name="Slide Number Placeholder 2">
            <a:extLst>
              <a:ext uri="{FF2B5EF4-FFF2-40B4-BE49-F238E27FC236}">
                <a16:creationId xmlns:a16="http://schemas.microsoft.com/office/drawing/2014/main" id="{C998526D-D350-7644-9C6E-1476C852AA3D}"/>
              </a:ext>
            </a:extLst>
          </p:cNvPr>
          <p:cNvSpPr>
            <a:spLocks noGrp="1"/>
          </p:cNvSpPr>
          <p:nvPr>
            <p:ph type="sldNum" sz="quarter" idx="12"/>
          </p:nvPr>
        </p:nvSpPr>
        <p:spPr/>
        <p:txBody>
          <a:bodyPr/>
          <a:lstStyle/>
          <a:p>
            <a:fld id="{9A462F19-C5B4-C540-A4D4-6645D330FD3B}" type="slidenum">
              <a:rPr lang="en-US" smtClean="0"/>
              <a:t>29</a:t>
            </a:fld>
            <a:endParaRPr lang="en-US"/>
          </a:p>
        </p:txBody>
      </p:sp>
    </p:spTree>
    <p:extLst>
      <p:ext uri="{BB962C8B-B14F-4D97-AF65-F5344CB8AC3E}">
        <p14:creationId xmlns:p14="http://schemas.microsoft.com/office/powerpoint/2010/main" val="230608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AA0B-184D-E44F-88AB-470D82698810}"/>
              </a:ext>
            </a:extLst>
          </p:cNvPr>
          <p:cNvSpPr>
            <a:spLocks noGrp="1"/>
          </p:cNvSpPr>
          <p:nvPr>
            <p:ph type="title"/>
          </p:nvPr>
        </p:nvSpPr>
        <p:spPr>
          <a:xfrm>
            <a:off x="669851" y="1430179"/>
            <a:ext cx="3029313" cy="3675908"/>
          </a:xfrm>
        </p:spPr>
        <p:txBody>
          <a:bodyPr anchor="ctr">
            <a:normAutofit/>
          </a:bodyPr>
          <a:lstStyle/>
          <a:p>
            <a:r>
              <a:rPr lang="en-US" sz="3400"/>
              <a:t>What is cloud computing</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521E38B8-48F9-478A-AE93-DC186E564185}"/>
              </a:ext>
            </a:extLst>
          </p:cNvPr>
          <p:cNvGraphicFramePr>
            <a:graphicFrameLocks noGrp="1"/>
          </p:cNvGraphicFramePr>
          <p:nvPr>
            <p:ph idx="1"/>
            <p:extLst>
              <p:ext uri="{D42A27DB-BD31-4B8C-83A1-F6EECF244321}">
                <p14:modId xmlns:p14="http://schemas.microsoft.com/office/powerpoint/2010/main" val="248079039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F79BAF7-17EE-3143-AD2B-836CDFBFC8AA}"/>
              </a:ext>
            </a:extLst>
          </p:cNvPr>
          <p:cNvSpPr>
            <a:spLocks noGrp="1"/>
          </p:cNvSpPr>
          <p:nvPr>
            <p:ph type="sldNum" sz="quarter" idx="12"/>
          </p:nvPr>
        </p:nvSpPr>
        <p:spPr/>
        <p:txBody>
          <a:bodyPr/>
          <a:lstStyle/>
          <a:p>
            <a:fld id="{9A462F19-C5B4-C540-A4D4-6645D330FD3B}" type="slidenum">
              <a:rPr lang="en-US" smtClean="0"/>
              <a:t>3</a:t>
            </a:fld>
            <a:endParaRPr lang="en-US"/>
          </a:p>
        </p:txBody>
      </p:sp>
    </p:spTree>
    <p:extLst>
      <p:ext uri="{BB962C8B-B14F-4D97-AF65-F5344CB8AC3E}">
        <p14:creationId xmlns:p14="http://schemas.microsoft.com/office/powerpoint/2010/main" val="192470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D16-195A-244F-8F2E-C81F531CE628}"/>
              </a:ext>
            </a:extLst>
          </p:cNvPr>
          <p:cNvSpPr>
            <a:spLocks noGrp="1"/>
          </p:cNvSpPr>
          <p:nvPr>
            <p:ph type="title"/>
          </p:nvPr>
        </p:nvSpPr>
        <p:spPr>
          <a:xfrm>
            <a:off x="1141413" y="342314"/>
            <a:ext cx="9905998" cy="1191064"/>
          </a:xfrm>
        </p:spPr>
        <p:txBody>
          <a:bodyPr/>
          <a:lstStyle/>
          <a:p>
            <a:r>
              <a:rPr lang="en-US" dirty="0"/>
              <a:t>So what did we learn from this session</a:t>
            </a:r>
          </a:p>
        </p:txBody>
      </p:sp>
      <p:sp>
        <p:nvSpPr>
          <p:cNvPr id="3" name="Content Placeholder 2">
            <a:extLst>
              <a:ext uri="{FF2B5EF4-FFF2-40B4-BE49-F238E27FC236}">
                <a16:creationId xmlns:a16="http://schemas.microsoft.com/office/drawing/2014/main" id="{3C04499B-4E2F-0742-8782-AA4264BF7A73}"/>
              </a:ext>
            </a:extLst>
          </p:cNvPr>
          <p:cNvSpPr>
            <a:spLocks noGrp="1"/>
          </p:cNvSpPr>
          <p:nvPr>
            <p:ph idx="1"/>
          </p:nvPr>
        </p:nvSpPr>
        <p:spPr>
          <a:xfrm>
            <a:off x="1141413" y="1533379"/>
            <a:ext cx="9905998" cy="4257822"/>
          </a:xfrm>
        </p:spPr>
        <p:txBody>
          <a:bodyPr>
            <a:normAutofit/>
          </a:bodyPr>
          <a:lstStyle/>
          <a:p>
            <a:r>
              <a:rPr lang="en-US" sz="2400" dirty="0"/>
              <a:t>What is cloud computing </a:t>
            </a:r>
          </a:p>
          <a:p>
            <a:r>
              <a:rPr lang="en-US" sz="2400" dirty="0"/>
              <a:t>What are the advantages and disadvantages </a:t>
            </a:r>
          </a:p>
          <a:p>
            <a:r>
              <a:rPr lang="en-US" sz="2400" dirty="0"/>
              <a:t>How to conceptualize cloud computing from desktop computing</a:t>
            </a:r>
          </a:p>
          <a:p>
            <a:r>
              <a:rPr lang="en-US" sz="2400" dirty="0"/>
              <a:t>Major players of cloud computing: </a:t>
            </a:r>
            <a:r>
              <a:rPr lang="en-US" sz="2400" dirty="0" err="1"/>
              <a:t>aws</a:t>
            </a:r>
            <a:r>
              <a:rPr lang="en-US" sz="2400" dirty="0"/>
              <a:t> and </a:t>
            </a:r>
            <a:r>
              <a:rPr lang="en-US" sz="2400" dirty="0" err="1"/>
              <a:t>gcp</a:t>
            </a:r>
            <a:endParaRPr lang="en-US" sz="2400" dirty="0"/>
          </a:p>
          <a:p>
            <a:r>
              <a:rPr lang="en-US" sz="2400" dirty="0"/>
              <a:t>Advantages of running r in cloud  </a:t>
            </a:r>
          </a:p>
        </p:txBody>
      </p:sp>
      <p:sp>
        <p:nvSpPr>
          <p:cNvPr id="4" name="Slide Number Placeholder 3">
            <a:extLst>
              <a:ext uri="{FF2B5EF4-FFF2-40B4-BE49-F238E27FC236}">
                <a16:creationId xmlns:a16="http://schemas.microsoft.com/office/drawing/2014/main" id="{B51C5499-4A12-A449-A66E-EE23B4F4D6F4}"/>
              </a:ext>
            </a:extLst>
          </p:cNvPr>
          <p:cNvSpPr>
            <a:spLocks noGrp="1"/>
          </p:cNvSpPr>
          <p:nvPr>
            <p:ph type="sldNum" sz="quarter" idx="12"/>
          </p:nvPr>
        </p:nvSpPr>
        <p:spPr/>
        <p:txBody>
          <a:bodyPr/>
          <a:lstStyle/>
          <a:p>
            <a:fld id="{9A462F19-C5B4-C540-A4D4-6645D330FD3B}" type="slidenum">
              <a:rPr lang="en-US" smtClean="0"/>
              <a:t>30</a:t>
            </a:fld>
            <a:endParaRPr lang="en-US"/>
          </a:p>
        </p:txBody>
      </p:sp>
    </p:spTree>
    <p:extLst>
      <p:ext uri="{BB962C8B-B14F-4D97-AF65-F5344CB8AC3E}">
        <p14:creationId xmlns:p14="http://schemas.microsoft.com/office/powerpoint/2010/main" val="2124167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68D-EB3C-DE4E-85AE-8D7455B5DC86}"/>
              </a:ext>
            </a:extLst>
          </p:cNvPr>
          <p:cNvSpPr>
            <a:spLocks noGrp="1"/>
          </p:cNvSpPr>
          <p:nvPr>
            <p:ph type="title"/>
          </p:nvPr>
        </p:nvSpPr>
        <p:spPr>
          <a:xfrm>
            <a:off x="1216573" y="3708837"/>
            <a:ext cx="9905998" cy="2732689"/>
          </a:xfrm>
        </p:spPr>
        <p:txBody>
          <a:bodyPr>
            <a:normAutofit fontScale="90000"/>
          </a:bodyPr>
          <a:lstStyle/>
          <a:p>
            <a:pPr algn="ctr"/>
            <a:br>
              <a:rPr lang="en-US" sz="6000" b="1" dirty="0"/>
            </a:br>
            <a:r>
              <a:rPr lang="en-US" sz="6000" b="1" dirty="0"/>
              <a:t>THANK YOU</a:t>
            </a:r>
            <a:br>
              <a:rPr lang="en-US" dirty="0"/>
            </a:br>
            <a:r>
              <a:rPr lang="en-US" dirty="0"/>
              <a:t>SOUNAK CHAKRABORTY</a:t>
            </a:r>
            <a:br>
              <a:rPr lang="en-US" dirty="0"/>
            </a:br>
            <a:r>
              <a:rPr lang="en-US" dirty="0">
                <a:hlinkClick r:id="rId2"/>
              </a:rPr>
              <a:t>CHAKRABORTYS@MISSOURI.EDU</a:t>
            </a:r>
            <a:r>
              <a:rPr lang="en-US" dirty="0"/>
              <a:t> </a:t>
            </a:r>
            <a:br>
              <a:rPr lang="en-US" dirty="0"/>
            </a:br>
            <a:r>
              <a:rPr lang="en-US" dirty="0">
                <a:hlinkClick r:id="rId3"/>
              </a:rPr>
              <a:t>http://faculty.missouri.edu/chakrabortys/</a:t>
            </a:r>
            <a:br>
              <a:rPr lang="en-US" dirty="0"/>
            </a:br>
            <a:br>
              <a:rPr lang="en-US" dirty="0"/>
            </a:br>
            <a:endParaRPr lang="en-US" dirty="0"/>
          </a:p>
        </p:txBody>
      </p:sp>
      <p:pic>
        <p:nvPicPr>
          <p:cNvPr id="1026" name="Picture 2" descr="Dilbert on Cloud Computing | In(tegrate) the Clouds">
            <a:extLst>
              <a:ext uri="{FF2B5EF4-FFF2-40B4-BE49-F238E27FC236}">
                <a16:creationId xmlns:a16="http://schemas.microsoft.com/office/drawing/2014/main" id="{C8CEEB47-DA1E-A24E-9755-974CC9A6C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466" y="416474"/>
            <a:ext cx="9264329" cy="28706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9B0BD28-964C-5045-B1DE-B2D6E41F5AB5}"/>
              </a:ext>
            </a:extLst>
          </p:cNvPr>
          <p:cNvSpPr>
            <a:spLocks noGrp="1"/>
          </p:cNvSpPr>
          <p:nvPr>
            <p:ph type="sldNum" sz="quarter" idx="12"/>
          </p:nvPr>
        </p:nvSpPr>
        <p:spPr/>
        <p:txBody>
          <a:bodyPr/>
          <a:lstStyle/>
          <a:p>
            <a:fld id="{9A462F19-C5B4-C540-A4D4-6645D330FD3B}" type="slidenum">
              <a:rPr lang="en-US" smtClean="0"/>
              <a:t>31</a:t>
            </a:fld>
            <a:endParaRPr lang="en-US"/>
          </a:p>
        </p:txBody>
      </p:sp>
    </p:spTree>
    <p:extLst>
      <p:ext uri="{BB962C8B-B14F-4D97-AF65-F5344CB8AC3E}">
        <p14:creationId xmlns:p14="http://schemas.microsoft.com/office/powerpoint/2010/main" val="205838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466C-FA9C-E745-89F7-F76AA012D7DC}"/>
              </a:ext>
            </a:extLst>
          </p:cNvPr>
          <p:cNvSpPr>
            <a:spLocks noGrp="1"/>
          </p:cNvSpPr>
          <p:nvPr>
            <p:ph type="title"/>
          </p:nvPr>
        </p:nvSpPr>
        <p:spPr>
          <a:xfrm>
            <a:off x="1143001" y="457199"/>
            <a:ext cx="9905998" cy="1571297"/>
          </a:xfrm>
        </p:spPr>
        <p:txBody>
          <a:bodyPr>
            <a:normAutofit fontScale="90000"/>
          </a:bodyPr>
          <a:lstStyle/>
          <a:p>
            <a:r>
              <a:rPr lang="en-US" dirty="0">
                <a:effectLst/>
              </a:rPr>
              <a:t>Real-World Examples of Cloud Computing: cloud storage</a:t>
            </a:r>
            <a:br>
              <a:rPr lang="en-US" dirty="0">
                <a:effectLst/>
              </a:rPr>
            </a:br>
            <a:br>
              <a:rPr lang="en-US" b="1" dirty="0">
                <a:effectLst/>
              </a:rPr>
            </a:br>
            <a:endParaRPr lang="en-US" dirty="0"/>
          </a:p>
        </p:txBody>
      </p:sp>
      <p:sp>
        <p:nvSpPr>
          <p:cNvPr id="3" name="Content Placeholder 2">
            <a:extLst>
              <a:ext uri="{FF2B5EF4-FFF2-40B4-BE49-F238E27FC236}">
                <a16:creationId xmlns:a16="http://schemas.microsoft.com/office/drawing/2014/main" id="{D7344C9B-DB6D-C74A-B7C2-6B5659CDD085}"/>
              </a:ext>
            </a:extLst>
          </p:cNvPr>
          <p:cNvSpPr>
            <a:spLocks noGrp="1"/>
          </p:cNvSpPr>
          <p:nvPr>
            <p:ph idx="1"/>
          </p:nvPr>
        </p:nvSpPr>
        <p:spPr>
          <a:xfrm>
            <a:off x="1341109" y="1303283"/>
            <a:ext cx="9905998" cy="5202619"/>
          </a:xfrm>
        </p:spPr>
        <p:txBody>
          <a:bodyPr>
            <a:normAutofit/>
          </a:bodyPr>
          <a:lstStyle/>
          <a:p>
            <a:r>
              <a:rPr lang="en-US" b="1" dirty="0">
                <a:effectLst/>
              </a:rPr>
              <a:t>Dropbox, </a:t>
            </a:r>
            <a:r>
              <a:rPr lang="en-US" b="1" dirty="0" err="1">
                <a:effectLst/>
              </a:rPr>
              <a:t>Onedrive</a:t>
            </a:r>
            <a:r>
              <a:rPr lang="en-US" b="1" dirty="0">
                <a:effectLst/>
              </a:rPr>
              <a:t>, Box, Gmail, Facebook </a:t>
            </a:r>
            <a:endParaRPr lang="en-US" dirty="0">
              <a:effectLst/>
            </a:endParaRPr>
          </a:p>
          <a:p>
            <a:r>
              <a:rPr lang="en-US" dirty="0">
                <a:effectLst/>
              </a:rPr>
              <a:t>The number of cloud storage providers online is growing rapidly. Each competing over the amount of storage they can provide to clients.</a:t>
            </a:r>
          </a:p>
          <a:p>
            <a:r>
              <a:rPr lang="en-US" dirty="0">
                <a:effectLst/>
              </a:rPr>
              <a:t>Dropbox is the pioneer in streamlined cloud storage allowing users to access files on any device through its application or website with up to 2 gigabyte of free storage.</a:t>
            </a:r>
          </a:p>
          <a:p>
            <a:r>
              <a:rPr lang="en-US" dirty="0">
                <a:effectLst/>
              </a:rPr>
              <a:t>Google’s email service provider Gmail, on the other hand, provides unlimited storage on the cloud. Gmail has revolutionized the way we send emails and largely responsible for the increased usage of email worldwide.</a:t>
            </a:r>
          </a:p>
          <a:p>
            <a:r>
              <a:rPr lang="en-US" dirty="0">
                <a:effectLst/>
              </a:rPr>
              <a:t>Facebook is a mix of the two, in that it can store an infinite amount of information, images, and videos on your profile. They can then be easily accessed on multiple devices. Facebook goes a step further with their Messenger app, which allows for profiles to exchange data.</a:t>
            </a:r>
          </a:p>
          <a:p>
            <a:endParaRPr lang="en-US" dirty="0"/>
          </a:p>
        </p:txBody>
      </p:sp>
      <p:sp>
        <p:nvSpPr>
          <p:cNvPr id="4" name="Slide Number Placeholder 3">
            <a:extLst>
              <a:ext uri="{FF2B5EF4-FFF2-40B4-BE49-F238E27FC236}">
                <a16:creationId xmlns:a16="http://schemas.microsoft.com/office/drawing/2014/main" id="{CF6EBFB7-8BE6-7949-99B1-7A37720DEE1D}"/>
              </a:ext>
            </a:extLst>
          </p:cNvPr>
          <p:cNvSpPr>
            <a:spLocks noGrp="1"/>
          </p:cNvSpPr>
          <p:nvPr>
            <p:ph type="sldNum" sz="quarter" idx="12"/>
          </p:nvPr>
        </p:nvSpPr>
        <p:spPr/>
        <p:txBody>
          <a:bodyPr/>
          <a:lstStyle/>
          <a:p>
            <a:fld id="{9A462F19-C5B4-C540-A4D4-6645D330FD3B}" type="slidenum">
              <a:rPr lang="en-US" smtClean="0"/>
              <a:t>4</a:t>
            </a:fld>
            <a:endParaRPr lang="en-US"/>
          </a:p>
        </p:txBody>
      </p:sp>
    </p:spTree>
    <p:extLst>
      <p:ext uri="{BB962C8B-B14F-4D97-AF65-F5344CB8AC3E}">
        <p14:creationId xmlns:p14="http://schemas.microsoft.com/office/powerpoint/2010/main" val="131107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6F50-E9EE-8243-8512-61D35F66E3CA}"/>
              </a:ext>
            </a:extLst>
          </p:cNvPr>
          <p:cNvSpPr>
            <a:spLocks noGrp="1"/>
          </p:cNvSpPr>
          <p:nvPr>
            <p:ph type="title"/>
          </p:nvPr>
        </p:nvSpPr>
        <p:spPr>
          <a:xfrm>
            <a:off x="1141413" y="114300"/>
            <a:ext cx="9905998" cy="1052348"/>
          </a:xfrm>
        </p:spPr>
        <p:txBody>
          <a:bodyPr>
            <a:normAutofit fontScale="90000"/>
          </a:bodyPr>
          <a:lstStyle/>
          <a:p>
            <a:r>
              <a:rPr lang="en-US" dirty="0">
                <a:effectLst/>
              </a:rPr>
              <a:t>Real-World Examples of Cloud Computing: in education</a:t>
            </a:r>
            <a:endParaRPr lang="en-US" dirty="0"/>
          </a:p>
        </p:txBody>
      </p:sp>
      <p:sp>
        <p:nvSpPr>
          <p:cNvPr id="3" name="Content Placeholder 2">
            <a:extLst>
              <a:ext uri="{FF2B5EF4-FFF2-40B4-BE49-F238E27FC236}">
                <a16:creationId xmlns:a16="http://schemas.microsoft.com/office/drawing/2014/main" id="{4084BF0D-33A7-E34D-B631-AF3A2EA6D690}"/>
              </a:ext>
            </a:extLst>
          </p:cNvPr>
          <p:cNvSpPr>
            <a:spLocks noGrp="1"/>
          </p:cNvSpPr>
          <p:nvPr>
            <p:ph idx="1"/>
          </p:nvPr>
        </p:nvSpPr>
        <p:spPr>
          <a:xfrm>
            <a:off x="1141413" y="1166648"/>
            <a:ext cx="9905998" cy="5577051"/>
          </a:xfrm>
        </p:spPr>
        <p:txBody>
          <a:bodyPr>
            <a:normAutofit fontScale="92500" lnSpcReduction="10000"/>
          </a:bodyPr>
          <a:lstStyle/>
          <a:p>
            <a:r>
              <a:rPr lang="en-US" b="1" dirty="0"/>
              <a:t>Coursera, Blackboard, Canvas, Evernote, Overleaf</a:t>
            </a:r>
          </a:p>
          <a:p>
            <a:r>
              <a:rPr lang="en-US" dirty="0">
                <a:effectLst/>
              </a:rPr>
              <a:t>Education is increasingly adopting advanced technology because students already are. Through the cloud, allows instructors and students to access teaching and learning software on multiple devices.</a:t>
            </a:r>
          </a:p>
          <a:p>
            <a:r>
              <a:rPr lang="en-US" dirty="0">
                <a:effectLst/>
              </a:rPr>
              <a:t>Coursera offers a variety of online courses from established universities and instructors through its cloud platform. </a:t>
            </a:r>
          </a:p>
          <a:p>
            <a:r>
              <a:rPr lang="en-US" dirty="0">
                <a:effectLst/>
              </a:rPr>
              <a:t>Blackboard and canvas provides cloud-based learning software for grades K-12, as well as higher education and government. Its products include services such as Classroom, which provides virtual classroom video conferencing, assignment management, classroom analytics and more. Using the company’s cloud-based software, students and educators can access those  tools from any computer, smartphone or tablet.</a:t>
            </a:r>
          </a:p>
          <a:p>
            <a:r>
              <a:rPr lang="en-US" dirty="0">
                <a:effectLst/>
              </a:rPr>
              <a:t>Evernote lets users take notes on their phones, tablets or computers, then saves everything to the cloud. And because it syncs notes across all devices, there's no need to lug around multiple notebooks. Evernote also lets users save audio files, photos and hyperlinks.</a:t>
            </a:r>
            <a:endParaRPr lang="en-US" dirty="0"/>
          </a:p>
          <a:p>
            <a:r>
              <a:rPr lang="en-US" dirty="0">
                <a:effectLst/>
              </a:rPr>
              <a:t>Education-oriented cloud computing is projected to hit $25 billion by 2021. </a:t>
            </a:r>
            <a:endParaRPr lang="en-US" b="1" dirty="0"/>
          </a:p>
        </p:txBody>
      </p:sp>
      <p:sp>
        <p:nvSpPr>
          <p:cNvPr id="4" name="Slide Number Placeholder 3">
            <a:extLst>
              <a:ext uri="{FF2B5EF4-FFF2-40B4-BE49-F238E27FC236}">
                <a16:creationId xmlns:a16="http://schemas.microsoft.com/office/drawing/2014/main" id="{A3DDA5AE-93CF-244C-A808-44C9433DCA73}"/>
              </a:ext>
            </a:extLst>
          </p:cNvPr>
          <p:cNvSpPr>
            <a:spLocks noGrp="1"/>
          </p:cNvSpPr>
          <p:nvPr>
            <p:ph type="sldNum" sz="quarter" idx="12"/>
          </p:nvPr>
        </p:nvSpPr>
        <p:spPr/>
        <p:txBody>
          <a:bodyPr/>
          <a:lstStyle/>
          <a:p>
            <a:fld id="{9A462F19-C5B4-C540-A4D4-6645D330FD3B}" type="slidenum">
              <a:rPr lang="en-US" smtClean="0"/>
              <a:t>5</a:t>
            </a:fld>
            <a:endParaRPr lang="en-US"/>
          </a:p>
        </p:txBody>
      </p:sp>
    </p:spTree>
    <p:extLst>
      <p:ext uri="{BB962C8B-B14F-4D97-AF65-F5344CB8AC3E}">
        <p14:creationId xmlns:p14="http://schemas.microsoft.com/office/powerpoint/2010/main" val="272321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7961-80B8-6F45-A3A8-B780D5BC0303}"/>
              </a:ext>
            </a:extLst>
          </p:cNvPr>
          <p:cNvSpPr>
            <a:spLocks noGrp="1"/>
          </p:cNvSpPr>
          <p:nvPr>
            <p:ph type="title"/>
          </p:nvPr>
        </p:nvSpPr>
        <p:spPr>
          <a:xfrm>
            <a:off x="1141413" y="199697"/>
            <a:ext cx="9905998" cy="1387365"/>
          </a:xfrm>
        </p:spPr>
        <p:txBody>
          <a:bodyPr/>
          <a:lstStyle/>
          <a:p>
            <a:r>
              <a:rPr lang="en-US" dirty="0">
                <a:effectLst/>
              </a:rPr>
              <a:t>Real-World Examples of Cloud Computing: in healthcare</a:t>
            </a:r>
            <a:endParaRPr lang="en-US" dirty="0"/>
          </a:p>
        </p:txBody>
      </p:sp>
      <p:sp>
        <p:nvSpPr>
          <p:cNvPr id="3" name="Content Placeholder 2">
            <a:extLst>
              <a:ext uri="{FF2B5EF4-FFF2-40B4-BE49-F238E27FC236}">
                <a16:creationId xmlns:a16="http://schemas.microsoft.com/office/drawing/2014/main" id="{E87C291B-DCE8-2543-A1E9-E08FBE8F587B}"/>
              </a:ext>
            </a:extLst>
          </p:cNvPr>
          <p:cNvSpPr>
            <a:spLocks noGrp="1"/>
          </p:cNvSpPr>
          <p:nvPr>
            <p:ph idx="1"/>
          </p:nvPr>
        </p:nvSpPr>
        <p:spPr>
          <a:xfrm>
            <a:off x="1141413" y="1818291"/>
            <a:ext cx="9905998" cy="4840012"/>
          </a:xfrm>
        </p:spPr>
        <p:txBody>
          <a:bodyPr>
            <a:normAutofit/>
          </a:bodyPr>
          <a:lstStyle/>
          <a:p>
            <a:r>
              <a:rPr lang="en-US" b="1" dirty="0">
                <a:effectLst/>
              </a:rPr>
              <a:t>Cerner, Dell’s Secure Healthcare Cloud, IBM Cloud</a:t>
            </a:r>
            <a:endParaRPr lang="en-US" dirty="0">
              <a:effectLst/>
            </a:endParaRPr>
          </a:p>
          <a:p>
            <a:r>
              <a:rPr lang="en-US" dirty="0">
                <a:effectLst/>
              </a:rPr>
              <a:t>Cloud computing lets nurses, physicians, and administrators share information quickly from anywhere. It also saves on costs by allowing large data files to be shared instantly for maximum convenience. This is a major boost for efficiency.</a:t>
            </a:r>
          </a:p>
          <a:p>
            <a:r>
              <a:rPr lang="en-US" dirty="0">
                <a:effectLst/>
              </a:rPr>
              <a:t>Ultimately, cloud technology ensures patients receive the best possible care without unnecessary delay. The patient’s condition can also be updated in seconds through remote conferencing.</a:t>
            </a:r>
          </a:p>
          <a:p>
            <a:r>
              <a:rPr lang="en-US" dirty="0">
                <a:effectLst/>
              </a:rPr>
              <a:t>Clinical applications: EHRs, physician enquiries, pharmacy orders, etc.</a:t>
            </a:r>
          </a:p>
          <a:p>
            <a:r>
              <a:rPr lang="en-US" dirty="0">
                <a:effectLst/>
              </a:rPr>
              <a:t>Non-clinical: healthcare management applications to handle revenue cycle management,  patient billing and claims.</a:t>
            </a:r>
          </a:p>
          <a:p>
            <a:r>
              <a:rPr lang="en-US" dirty="0">
                <a:effectLst/>
              </a:rPr>
              <a:t>However, many modern hospitals have yet to implement cloud computing but are forecasted to do so in the near future.</a:t>
            </a:r>
          </a:p>
          <a:p>
            <a:endParaRPr lang="en-US" dirty="0"/>
          </a:p>
        </p:txBody>
      </p:sp>
      <p:sp>
        <p:nvSpPr>
          <p:cNvPr id="4" name="Slide Number Placeholder 3">
            <a:extLst>
              <a:ext uri="{FF2B5EF4-FFF2-40B4-BE49-F238E27FC236}">
                <a16:creationId xmlns:a16="http://schemas.microsoft.com/office/drawing/2014/main" id="{9A27F92C-B666-8F43-AC0B-CE05AA36C1AE}"/>
              </a:ext>
            </a:extLst>
          </p:cNvPr>
          <p:cNvSpPr>
            <a:spLocks noGrp="1"/>
          </p:cNvSpPr>
          <p:nvPr>
            <p:ph type="sldNum" sz="quarter" idx="12"/>
          </p:nvPr>
        </p:nvSpPr>
        <p:spPr/>
        <p:txBody>
          <a:bodyPr/>
          <a:lstStyle/>
          <a:p>
            <a:fld id="{9A462F19-C5B4-C540-A4D4-6645D330FD3B}" type="slidenum">
              <a:rPr lang="en-US" smtClean="0"/>
              <a:t>6</a:t>
            </a:fld>
            <a:endParaRPr lang="en-US"/>
          </a:p>
        </p:txBody>
      </p:sp>
    </p:spTree>
    <p:extLst>
      <p:ext uri="{BB962C8B-B14F-4D97-AF65-F5344CB8AC3E}">
        <p14:creationId xmlns:p14="http://schemas.microsoft.com/office/powerpoint/2010/main" val="263367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713E-099E-AA49-9AD3-B51BC6D8E4D1}"/>
              </a:ext>
            </a:extLst>
          </p:cNvPr>
          <p:cNvSpPr>
            <a:spLocks noGrp="1"/>
          </p:cNvSpPr>
          <p:nvPr>
            <p:ph type="title"/>
          </p:nvPr>
        </p:nvSpPr>
        <p:spPr>
          <a:xfrm>
            <a:off x="1141413" y="210206"/>
            <a:ext cx="9905998" cy="956442"/>
          </a:xfrm>
        </p:spPr>
        <p:txBody>
          <a:bodyPr/>
          <a:lstStyle/>
          <a:p>
            <a:r>
              <a:rPr lang="en-US" dirty="0"/>
              <a:t>Let me be clear and more contextual !!!</a:t>
            </a:r>
          </a:p>
        </p:txBody>
      </p:sp>
      <p:sp>
        <p:nvSpPr>
          <p:cNvPr id="3" name="Content Placeholder 2">
            <a:extLst>
              <a:ext uri="{FF2B5EF4-FFF2-40B4-BE49-F238E27FC236}">
                <a16:creationId xmlns:a16="http://schemas.microsoft.com/office/drawing/2014/main" id="{364523E3-0C84-7F44-BB3A-3E7FCD183517}"/>
              </a:ext>
            </a:extLst>
          </p:cNvPr>
          <p:cNvSpPr>
            <a:spLocks noGrp="1"/>
          </p:cNvSpPr>
          <p:nvPr>
            <p:ph idx="1"/>
          </p:nvPr>
        </p:nvSpPr>
        <p:spPr>
          <a:xfrm>
            <a:off x="1141413" y="1166648"/>
            <a:ext cx="9905998" cy="5286703"/>
          </a:xfrm>
        </p:spPr>
        <p:txBody>
          <a:bodyPr/>
          <a:lstStyle/>
          <a:p>
            <a:r>
              <a:rPr lang="en-US" dirty="0"/>
              <a:t>Suppose you need to run a computer code you have written. It involves lots of calculations/loops and also it needs lots of memory to access/store/swap data.</a:t>
            </a:r>
          </a:p>
          <a:p>
            <a:r>
              <a:rPr lang="en-US" dirty="0"/>
              <a:t>However you only need to run such code/calculation  may be once  a month. Each time you run it takes 1 </a:t>
            </a:r>
            <a:r>
              <a:rPr lang="en-US" dirty="0" err="1"/>
              <a:t>hr</a:t>
            </a:r>
            <a:r>
              <a:rPr lang="en-US" dirty="0"/>
              <a:t> to complete the task on a computer which has 24 GB ram and intel core i9 4.6 </a:t>
            </a:r>
            <a:r>
              <a:rPr lang="en-US" dirty="0" err="1"/>
              <a:t>gz</a:t>
            </a:r>
            <a:r>
              <a:rPr lang="en-US" dirty="0"/>
              <a:t> processor. </a:t>
            </a:r>
          </a:p>
          <a:p>
            <a:r>
              <a:rPr lang="en-US" dirty="0"/>
              <a:t>You can buy such machine for $5000 for yourself and then use only for 12 </a:t>
            </a:r>
            <a:r>
              <a:rPr lang="en-US" dirty="0" err="1"/>
              <a:t>hr</a:t>
            </a:r>
            <a:r>
              <a:rPr lang="en-US" dirty="0"/>
              <a:t> in a year. </a:t>
            </a:r>
          </a:p>
          <a:p>
            <a:r>
              <a:rPr lang="en-US" dirty="0"/>
              <a:t>The computer value will depreciate, it may breakdown needing expensive repair and maintenance, to run the machine there is electricity cost.</a:t>
            </a:r>
          </a:p>
          <a:p>
            <a:r>
              <a:rPr lang="en-US" dirty="0"/>
              <a:t>Suppose in the middle of the year you revise your computer code based on additional data which makes your model better but due to increased size of the data you need 50 </a:t>
            </a:r>
            <a:r>
              <a:rPr lang="en-US" dirty="0" err="1"/>
              <a:t>gb</a:t>
            </a:r>
            <a:r>
              <a:rPr lang="en-US" dirty="0"/>
              <a:t> ram. Will you buy a new machine ? </a:t>
            </a:r>
          </a:p>
        </p:txBody>
      </p:sp>
      <p:sp>
        <p:nvSpPr>
          <p:cNvPr id="4" name="Slide Number Placeholder 3">
            <a:extLst>
              <a:ext uri="{FF2B5EF4-FFF2-40B4-BE49-F238E27FC236}">
                <a16:creationId xmlns:a16="http://schemas.microsoft.com/office/drawing/2014/main" id="{B17056AB-6D59-C04D-9FB8-692D07CEC256}"/>
              </a:ext>
            </a:extLst>
          </p:cNvPr>
          <p:cNvSpPr>
            <a:spLocks noGrp="1"/>
          </p:cNvSpPr>
          <p:nvPr>
            <p:ph type="sldNum" sz="quarter" idx="12"/>
          </p:nvPr>
        </p:nvSpPr>
        <p:spPr/>
        <p:txBody>
          <a:bodyPr/>
          <a:lstStyle/>
          <a:p>
            <a:fld id="{9A462F19-C5B4-C540-A4D4-6645D330FD3B}" type="slidenum">
              <a:rPr lang="en-US" smtClean="0"/>
              <a:t>7</a:t>
            </a:fld>
            <a:endParaRPr lang="en-US"/>
          </a:p>
        </p:txBody>
      </p:sp>
    </p:spTree>
    <p:extLst>
      <p:ext uri="{BB962C8B-B14F-4D97-AF65-F5344CB8AC3E}">
        <p14:creationId xmlns:p14="http://schemas.microsoft.com/office/powerpoint/2010/main" val="3982285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4DC6-631D-AE48-9F5C-ACDA451EB270}"/>
              </a:ext>
            </a:extLst>
          </p:cNvPr>
          <p:cNvSpPr>
            <a:spLocks noGrp="1"/>
          </p:cNvSpPr>
          <p:nvPr>
            <p:ph type="title"/>
          </p:nvPr>
        </p:nvSpPr>
        <p:spPr>
          <a:xfrm>
            <a:off x="643192" y="536027"/>
            <a:ext cx="6573685" cy="1905000"/>
          </a:xfrm>
        </p:spPr>
        <p:txBody>
          <a:bodyPr>
            <a:normAutofit/>
          </a:bodyPr>
          <a:lstStyle/>
          <a:p>
            <a:r>
              <a:rPr lang="en-US" dirty="0"/>
              <a:t>Cloud is your friends with benefit</a:t>
            </a:r>
          </a:p>
        </p:txBody>
      </p:sp>
      <p:sp>
        <p:nvSpPr>
          <p:cNvPr id="11" name="Content Placeholder 8">
            <a:extLst>
              <a:ext uri="{FF2B5EF4-FFF2-40B4-BE49-F238E27FC236}">
                <a16:creationId xmlns:a16="http://schemas.microsoft.com/office/drawing/2014/main" id="{657B3D6D-E46B-4CE4-82FA-F7BB1B6CA50D}"/>
              </a:ext>
            </a:extLst>
          </p:cNvPr>
          <p:cNvSpPr>
            <a:spLocks noGrp="1"/>
          </p:cNvSpPr>
          <p:nvPr>
            <p:ph idx="1"/>
          </p:nvPr>
        </p:nvSpPr>
        <p:spPr>
          <a:xfrm>
            <a:off x="643193" y="2257095"/>
            <a:ext cx="6573684" cy="3216276"/>
          </a:xfrm>
        </p:spPr>
        <p:txBody>
          <a:bodyPr>
            <a:normAutofit fontScale="92500" lnSpcReduction="10000"/>
          </a:bodyPr>
          <a:lstStyle/>
          <a:p>
            <a:r>
              <a:rPr lang="en-US" dirty="0"/>
              <a:t>Use (rent) the service (computer) from cloud (your friend) without any large financial and loyalty commitment.</a:t>
            </a:r>
          </a:p>
          <a:p>
            <a:r>
              <a:rPr lang="en-US" dirty="0"/>
              <a:t>Pay for only the time you use. Here you only pay for 12 </a:t>
            </a:r>
            <a:r>
              <a:rPr lang="en-US" dirty="0" err="1"/>
              <a:t>hrs</a:t>
            </a:r>
            <a:r>
              <a:rPr lang="en-US" dirty="0"/>
              <a:t> of real use in a year.</a:t>
            </a:r>
          </a:p>
          <a:p>
            <a:r>
              <a:rPr lang="en-US" dirty="0"/>
              <a:t>If your need changes or you are unhappy you can switch to any other type/more powerful of machine or service provider.</a:t>
            </a:r>
          </a:p>
          <a:p>
            <a:r>
              <a:rPr lang="en-US" dirty="0"/>
              <a:t>No need to worry about the computer maintenance, utility bills etc.</a:t>
            </a:r>
          </a:p>
        </p:txBody>
      </p:sp>
      <p:sp>
        <p:nvSpPr>
          <p:cNvPr id="12" name="Rounded Rectangle 7">
            <a:extLst>
              <a:ext uri="{FF2B5EF4-FFF2-40B4-BE49-F238E27FC236}">
                <a16:creationId xmlns:a16="http://schemas.microsoft.com/office/drawing/2014/main" id="{141A6CCD-9C78-4184-82BF-0E333D549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839" y="620720"/>
            <a:ext cx="4001315"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young, table, person, person&#10;&#10;Description automatically generated">
            <a:extLst>
              <a:ext uri="{FF2B5EF4-FFF2-40B4-BE49-F238E27FC236}">
                <a16:creationId xmlns:a16="http://schemas.microsoft.com/office/drawing/2014/main" id="{8F14B2EA-B67B-FC4B-BE8E-DD03DD771D56}"/>
              </a:ext>
            </a:extLst>
          </p:cNvPr>
          <p:cNvPicPr>
            <a:picLocks noChangeAspect="1"/>
          </p:cNvPicPr>
          <p:nvPr/>
        </p:nvPicPr>
        <p:blipFill rotWithShape="1">
          <a:blip r:embed="rId3"/>
          <a:srcRect t="5875" r="-3" b="-3"/>
          <a:stretch/>
        </p:blipFill>
        <p:spPr>
          <a:xfrm>
            <a:off x="8054715" y="1115267"/>
            <a:ext cx="3033562" cy="4283039"/>
          </a:xfrm>
          <a:prstGeom prst="rect">
            <a:avLst/>
          </a:prstGeom>
        </p:spPr>
      </p:pic>
      <p:sp>
        <p:nvSpPr>
          <p:cNvPr id="3" name="Slide Number Placeholder 2">
            <a:extLst>
              <a:ext uri="{FF2B5EF4-FFF2-40B4-BE49-F238E27FC236}">
                <a16:creationId xmlns:a16="http://schemas.microsoft.com/office/drawing/2014/main" id="{CE1DCF77-BE79-4740-94A3-9B21BAB592D3}"/>
              </a:ext>
            </a:extLst>
          </p:cNvPr>
          <p:cNvSpPr>
            <a:spLocks noGrp="1"/>
          </p:cNvSpPr>
          <p:nvPr>
            <p:ph type="sldNum" sz="quarter" idx="12"/>
          </p:nvPr>
        </p:nvSpPr>
        <p:spPr/>
        <p:txBody>
          <a:bodyPr/>
          <a:lstStyle/>
          <a:p>
            <a:fld id="{9A462F19-C5B4-C540-A4D4-6645D330FD3B}" type="slidenum">
              <a:rPr lang="en-US" smtClean="0"/>
              <a:t>8</a:t>
            </a:fld>
            <a:endParaRPr lang="en-US"/>
          </a:p>
        </p:txBody>
      </p:sp>
    </p:spTree>
    <p:extLst>
      <p:ext uri="{BB962C8B-B14F-4D97-AF65-F5344CB8AC3E}">
        <p14:creationId xmlns:p14="http://schemas.microsoft.com/office/powerpoint/2010/main" val="261777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87044-9742-564B-833F-8AC6EFCF41DF}"/>
              </a:ext>
            </a:extLst>
          </p:cNvPr>
          <p:cNvSpPr>
            <a:spLocks noGrp="1"/>
          </p:cNvSpPr>
          <p:nvPr>
            <p:ph type="title"/>
          </p:nvPr>
        </p:nvSpPr>
        <p:spPr>
          <a:xfrm>
            <a:off x="895353" y="609600"/>
            <a:ext cx="3108960" cy="2362610"/>
          </a:xfrm>
        </p:spPr>
        <p:txBody>
          <a:bodyPr>
            <a:normAutofit/>
          </a:bodyPr>
          <a:lstStyle/>
          <a:p>
            <a:pPr algn="r"/>
            <a:r>
              <a:rPr lang="en-US" sz="2800" dirty="0"/>
              <a:t>Is the idea of cloud computing relatable ?</a:t>
            </a:r>
          </a:p>
        </p:txBody>
      </p:sp>
      <p:sp>
        <p:nvSpPr>
          <p:cNvPr id="13" name="Content Placeholder 12">
            <a:extLst>
              <a:ext uri="{FF2B5EF4-FFF2-40B4-BE49-F238E27FC236}">
                <a16:creationId xmlns:a16="http://schemas.microsoft.com/office/drawing/2014/main" id="{82D2B5BB-84A8-4101-B2DD-93A5B0360FFA}"/>
              </a:ext>
            </a:extLst>
          </p:cNvPr>
          <p:cNvSpPr>
            <a:spLocks noGrp="1"/>
          </p:cNvSpPr>
          <p:nvPr>
            <p:ph idx="1"/>
          </p:nvPr>
        </p:nvSpPr>
        <p:spPr>
          <a:xfrm>
            <a:off x="4537923" y="609600"/>
            <a:ext cx="6628583" cy="2362611"/>
          </a:xfrm>
        </p:spPr>
        <p:txBody>
          <a:bodyPr>
            <a:normAutofit/>
          </a:bodyPr>
          <a:lstStyle/>
          <a:p>
            <a:r>
              <a:rPr lang="en-US" sz="2400" dirty="0"/>
              <a:t>Fancy car, boat, lakefront property: use only 2 weeks a year. Buy vs rent ?</a:t>
            </a:r>
          </a:p>
        </p:txBody>
      </p:sp>
      <p:pic>
        <p:nvPicPr>
          <p:cNvPr id="9" name="Picture 8" descr="A small boat in a body of water&#10;&#10;Description automatically generated">
            <a:extLst>
              <a:ext uri="{FF2B5EF4-FFF2-40B4-BE49-F238E27FC236}">
                <a16:creationId xmlns:a16="http://schemas.microsoft.com/office/drawing/2014/main" id="{2305FE71-B87D-414D-8009-E7743F1BD7DA}"/>
              </a:ext>
            </a:extLst>
          </p:cNvPr>
          <p:cNvPicPr>
            <a:picLocks/>
          </p:cNvPicPr>
          <p:nvPr/>
        </p:nvPicPr>
        <p:blipFill rotWithShape="1">
          <a:blip r:embed="rId3"/>
          <a:srcRect l="24499" r="10003" b="1"/>
          <a:stretch/>
        </p:blipFill>
        <p:spPr>
          <a:xfrm>
            <a:off x="895352" y="3225958"/>
            <a:ext cx="3474720" cy="2693389"/>
          </a:xfrm>
          <a:prstGeom prst="roundRect">
            <a:avLst>
              <a:gd name="adj" fmla="val 3203"/>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Content Placeholder 4" descr="A small house in a body of water&#10;&#10;Description automatically generated">
            <a:extLst>
              <a:ext uri="{FF2B5EF4-FFF2-40B4-BE49-F238E27FC236}">
                <a16:creationId xmlns:a16="http://schemas.microsoft.com/office/drawing/2014/main" id="{0B37B9EE-E0EE-9441-AB5F-11A7D0C0FA85}"/>
              </a:ext>
            </a:extLst>
          </p:cNvPr>
          <p:cNvPicPr>
            <a:picLocks noChangeAspect="1"/>
          </p:cNvPicPr>
          <p:nvPr/>
        </p:nvPicPr>
        <p:blipFill rotWithShape="1">
          <a:blip r:embed="rId4"/>
          <a:srcRect l="10227" r="7201" b="-2"/>
          <a:stretch/>
        </p:blipFill>
        <p:spPr>
          <a:xfrm>
            <a:off x="4413020" y="3225959"/>
            <a:ext cx="3368456"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7" name="Picture 6" descr="A car parked in a parking lot&#10;&#10;Description automatically generated">
            <a:extLst>
              <a:ext uri="{FF2B5EF4-FFF2-40B4-BE49-F238E27FC236}">
                <a16:creationId xmlns:a16="http://schemas.microsoft.com/office/drawing/2014/main" id="{8E62FD64-7E22-724E-A2F8-960667A776D6}"/>
              </a:ext>
            </a:extLst>
          </p:cNvPr>
          <p:cNvPicPr>
            <a:picLocks noChangeAspect="1"/>
          </p:cNvPicPr>
          <p:nvPr/>
        </p:nvPicPr>
        <p:blipFill rotWithShape="1">
          <a:blip r:embed="rId5"/>
          <a:srcRect l="14917" r="14978" b="2"/>
          <a:stretch/>
        </p:blipFill>
        <p:spPr>
          <a:xfrm>
            <a:off x="7927327" y="3225959"/>
            <a:ext cx="3368456"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Slide Number Placeholder 2">
            <a:extLst>
              <a:ext uri="{FF2B5EF4-FFF2-40B4-BE49-F238E27FC236}">
                <a16:creationId xmlns:a16="http://schemas.microsoft.com/office/drawing/2014/main" id="{D44FE0D6-B03E-5848-9C63-0D8BDF1DA360}"/>
              </a:ext>
            </a:extLst>
          </p:cNvPr>
          <p:cNvSpPr>
            <a:spLocks noGrp="1"/>
          </p:cNvSpPr>
          <p:nvPr>
            <p:ph type="sldNum" sz="quarter" idx="12"/>
          </p:nvPr>
        </p:nvSpPr>
        <p:spPr/>
        <p:txBody>
          <a:bodyPr/>
          <a:lstStyle/>
          <a:p>
            <a:fld id="{9A462F19-C5B4-C540-A4D4-6645D330FD3B}" type="slidenum">
              <a:rPr lang="en-US" smtClean="0"/>
              <a:t>9</a:t>
            </a:fld>
            <a:endParaRPr lang="en-US"/>
          </a:p>
        </p:txBody>
      </p:sp>
    </p:spTree>
    <p:extLst>
      <p:ext uri="{BB962C8B-B14F-4D97-AF65-F5344CB8AC3E}">
        <p14:creationId xmlns:p14="http://schemas.microsoft.com/office/powerpoint/2010/main" val="1652453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3349</Words>
  <Application>Microsoft Macintosh PowerPoint</Application>
  <PresentationFormat>Widescreen</PresentationFormat>
  <Paragraphs>249</Paragraphs>
  <Slides>31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poppins</vt:lpstr>
      <vt:lpstr>Segoe UI</vt:lpstr>
      <vt:lpstr>Mesh</vt:lpstr>
      <vt:lpstr>Introduction to Cloud Computing with R in Google Cloud and Amazon Web Services  Session 1: introduction to cloud computing  </vt:lpstr>
      <vt:lpstr>what will we learn from this session</vt:lpstr>
      <vt:lpstr>What is cloud computing</vt:lpstr>
      <vt:lpstr>Real-World Examples of Cloud Computing: cloud storage  </vt:lpstr>
      <vt:lpstr>Real-World Examples of Cloud Computing: in education</vt:lpstr>
      <vt:lpstr>Real-World Examples of Cloud Computing: in healthcare</vt:lpstr>
      <vt:lpstr>Let me be clear and more contextual !!!</vt:lpstr>
      <vt:lpstr>Cloud is your friends with benefit</vt:lpstr>
      <vt:lpstr>Is the idea of cloud computing relatable ?</vt:lpstr>
      <vt:lpstr>A brief history of cloud computing </vt:lpstr>
      <vt:lpstr>Benefits of cloud computing</vt:lpstr>
      <vt:lpstr>Cloud computing disadvantages </vt:lpstr>
      <vt:lpstr>Major players in cloud services</vt:lpstr>
      <vt:lpstr>Types of cloud computing services</vt:lpstr>
      <vt:lpstr>Types of cloud computing services</vt:lpstr>
      <vt:lpstr>Types of cloud computing services</vt:lpstr>
      <vt:lpstr>Security issues in cloud computing</vt:lpstr>
      <vt:lpstr>A B C of cloud computing</vt:lpstr>
      <vt:lpstr>A sample cost analysis of running jobs in cloud</vt:lpstr>
      <vt:lpstr>Cloud Computing using R Programming </vt:lpstr>
      <vt:lpstr>What are the advantages of using R on the cloud versus on the desktop? </vt:lpstr>
      <vt:lpstr>What is google cloud platform (gcp)</vt:lpstr>
      <vt:lpstr>Google Cloud Platform offerings </vt:lpstr>
      <vt:lpstr>Cost of google cloud platform</vt:lpstr>
      <vt:lpstr>Google compute console</vt:lpstr>
      <vt:lpstr>What is amazon web services (aws)</vt:lpstr>
      <vt:lpstr>Amazon compute services</vt:lpstr>
      <vt:lpstr>Aws ec2 console</vt:lpstr>
      <vt:lpstr>Aws vs gc</vt:lpstr>
      <vt:lpstr>So what did we learn from this session</vt:lpstr>
      <vt:lpstr> THANK YOU SOUNAK CHAKRABORTY CHAKRABORTYS@MISSOURI.EDU  http://faculty.missouri.edu/chakrabortys/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with R in Google Cloud and Amazon Web Services  Session 1: introduction to cloud computing  </dc:title>
  <dc:creator>Chakraborty, Sounak</dc:creator>
  <cp:lastModifiedBy>Jon Zimmerman</cp:lastModifiedBy>
  <cp:revision>6</cp:revision>
  <dcterms:created xsi:type="dcterms:W3CDTF">2020-09-13T02:42:14Z</dcterms:created>
  <dcterms:modified xsi:type="dcterms:W3CDTF">2020-09-28T14:41:55Z</dcterms:modified>
</cp:coreProperties>
</file>